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layout6.xml" ContentType="application/vnd.openxmlformats-officedocument.drawingml.diagramLayout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quickStyle6.xml" ContentType="application/vnd.openxmlformats-officedocument.drawingml.diagramStyle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diagrams/drawing6.xml" ContentType="application/vnd.ms-office.drawingml.diagramDrawing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ata7.xml" ContentType="application/vnd.openxmlformats-officedocument.drawingml.diagramData+xml"/>
  <Override PartName="/ppt/diagrams/colors4.xml" ContentType="application/vnd.openxmlformats-officedocument.drawingml.diagramColors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3.xml" ContentType="application/vnd.openxmlformats-officedocument.drawingml.diagramLayout+xml"/>
  <Override PartName="/ppt/diagrams/data1.xml" ContentType="application/vnd.openxmlformats-officedocument.drawingml.diagramData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diagrams/data2.xml" ContentType="application/vnd.openxmlformats-officedocument.drawingml.diagramData+xml"/>
  <Override PartName="/ppt/diagrams/layout4.xml" ContentType="application/vnd.openxmlformats-officedocument.drawingml.diagramLayout+xml"/>
  <Override PartName="/ppt/diagrams/colors5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diagrams/layout7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layout5.xml" ContentType="application/vnd.openxmlformats-officedocument.drawingml.diagramLayout+xml"/>
  <Override PartName="/ppt/diagrams/colors6.xml" ContentType="application/vnd.openxmlformats-officedocument.drawingml.diagramColor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0.jpeg" ContentType="image/jpeg"/>
  <Override PartName="/ppt/media/image20.png" ContentType="image/png"/>
  <Override PartName="/ppt/media/image12.jpeg" ContentType="image/jpeg"/>
  <Override PartName="/ppt/media/image9.jpeg" ContentType="image/jpeg"/>
  <Override PartName="/ppt/media/image7.png" ContentType="image/png"/>
  <Override PartName="/ppt/media/image17.jpeg" ContentType="image/jpeg"/>
  <Override PartName="/ppt/media/image13.png" ContentType="image/png"/>
  <Override PartName="/ppt/media/image4.png" ContentType="image/png"/>
  <Override PartName="/ppt/media/image11.jpeg" ContentType="image/jpeg"/>
  <Override PartName="/ppt/media/image8.jpeg" ContentType="image/jpeg"/>
  <Override PartName="/ppt/media/image6.jpeg" ContentType="image/jpeg"/>
  <Override PartName="/ppt/media/image1.png" ContentType="image/png"/>
  <Override PartName="/ppt/media/image5.png" ContentType="image/png"/>
  <Override PartName="/ppt/media/media18.mp4" ContentType="video/mp4"/>
  <Override PartName="/ppt/media/image3.png" ContentType="image/png"/>
  <Override PartName="/ppt/media/image2.png" ContentType="image/png"/>
  <Override PartName="/ppt/media/image29.jpeg" ContentType="image/jpeg"/>
  <Override PartName="/ppt/media/image26.png" ContentType="image/png"/>
  <Override PartName="/ppt/media/image28.jpeg" ContentType="image/jpeg"/>
  <Override PartName="/ppt/media/image16.jpeg" ContentType="image/jpeg"/>
  <Override PartName="/ppt/media/image27.jpeg" ContentType="image/jpeg"/>
  <Override PartName="/ppt/media/image15.jpeg" ContentType="image/jpeg"/>
  <Override PartName="/ppt/media/image25.jpeg" ContentType="image/jpeg"/>
  <Override PartName="/ppt/media/image24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23.png" ContentType="image/png"/>
  <Override PartName="/ppt/media/image14.jpeg" ContentType="image/jpe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7F124-6559-437A-ABD8-839B6A582C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45E7D1A-EFDD-41D7-B15A-C2061F9FFCC0}">
      <dgm:prSet/>
      <dgm:spPr/>
      <dgm:t>
        <a:bodyPr/>
        <a:lstStyle/>
        <a:p>
          <a:pPr algn="ctr"/>
          <a:r>
            <a:rPr lang="pt-BR" dirty="0"/>
            <a:t>“Um Sistema Operacional (SO) atua como um intermediário entre o usuário de um computador e o hardware do computador;”</a:t>
          </a:r>
        </a:p>
      </dgm:t>
    </dgm:pt>
    <dgm:pt modelId="{03299CBB-E05E-427E-A89F-05530416F1BD}" type="par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FEB1F7C3-BD7B-4CA8-909A-D7DDD65DF45C}" type="sib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16B2E1CD-5B5D-4487-BA45-C8949839994E}">
      <dgm:prSet/>
      <dgm:spPr/>
      <dgm:t>
        <a:bodyPr/>
        <a:lstStyle/>
        <a:p>
          <a:pPr algn="just"/>
          <a:r>
            <a:rPr lang="pt-BR" dirty="0"/>
            <a:t>SILBERSCHATZ, Abraham, GALVIN, Peter, GAGNE, Greg. Fundamentos de Sistemas Operacionais. 8ª. Ed. Rio de Janeiro : LTC, 2010</a:t>
          </a:r>
        </a:p>
      </dgm:t>
    </dgm:pt>
    <dgm:pt modelId="{648DB5A8-4B2C-4BCB-8C6B-7FD2B8C5D741}" type="par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84620661-F658-4211-A014-88D806FBBD57}" type="sib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C5F7C93D-A625-4F82-B85F-9B65F07A6DD6}">
      <dgm:prSet/>
      <dgm:spPr/>
      <dgm:t>
        <a:bodyPr/>
        <a:lstStyle/>
        <a:p>
          <a:pPr algn="ctr"/>
          <a:r>
            <a:rPr lang="pt-BR" dirty="0"/>
            <a:t>“É apenas um conjunto de rotinas executado pelo processador, de forma semelhante aos programas de usuário.” </a:t>
          </a:r>
        </a:p>
      </dgm:t>
    </dgm:pt>
    <dgm:pt modelId="{D5E13E8F-6830-447F-9366-615CB4771D3E}" type="par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F4C66DD6-A859-4C0B-B6C9-04E36AF3C370}" type="sib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56AF6D93-E732-4D10-A526-167EF6A1798E}">
      <dgm:prSet/>
      <dgm:spPr/>
      <dgm:t>
        <a:bodyPr/>
        <a:lstStyle/>
        <a:p>
          <a:pPr algn="just"/>
          <a:r>
            <a:rPr lang="pt-BR" dirty="0"/>
            <a:t>MACHADO, Francis B.; MAIA, Luiz Paulo. Arquitetura de Sistemas Operacionais. 3ª ed. Rio de Janeiro : LTC, 2002. </a:t>
          </a:r>
        </a:p>
      </dgm:t>
    </dgm:pt>
    <dgm:pt modelId="{357C6BA5-C71F-4898-9163-6F1F2F7290C2}" type="par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B2CBFC1-840D-43DC-9BA3-52E7C54EAE22}" type="sib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868617D-1BED-40F2-8528-DADF7A123168}" type="pres">
      <dgm:prSet presAssocID="{EBF7F124-6559-437A-ABD8-839B6A582CCD}" presName="linear" presStyleCnt="0">
        <dgm:presLayoutVars>
          <dgm:animLvl val="lvl"/>
          <dgm:resizeHandles val="exact"/>
        </dgm:presLayoutVars>
      </dgm:prSet>
      <dgm:spPr/>
    </dgm:pt>
    <dgm:pt modelId="{24898DA8-D739-4D08-A8B1-A75DD51A206D}" type="pres">
      <dgm:prSet presAssocID="{C45E7D1A-EFDD-41D7-B15A-C2061F9FFC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A80A73-AA57-4A38-98A2-7FCDBF7350A0}" type="pres">
      <dgm:prSet presAssocID="{C45E7D1A-EFDD-41D7-B15A-C2061F9FFCC0}" presName="childText" presStyleLbl="revTx" presStyleIdx="0" presStyleCnt="2">
        <dgm:presLayoutVars>
          <dgm:bulletEnabled val="1"/>
        </dgm:presLayoutVars>
      </dgm:prSet>
      <dgm:spPr/>
    </dgm:pt>
    <dgm:pt modelId="{BF492F64-DC46-4599-AB9C-3B7F8A7AB913}" type="pres">
      <dgm:prSet presAssocID="{C5F7C93D-A625-4F82-B85F-9B65F07A6D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142B17-F8D8-4AB2-99D5-F518221EACA6}" type="pres">
      <dgm:prSet presAssocID="{C5F7C93D-A625-4F82-B85F-9B65F07A6D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22AD20-E0E2-4622-8239-DFFDB68A2606}" srcId="{EBF7F124-6559-437A-ABD8-839B6A582CCD}" destId="{C45E7D1A-EFDD-41D7-B15A-C2061F9FFCC0}" srcOrd="0" destOrd="0" parTransId="{03299CBB-E05E-427E-A89F-05530416F1BD}" sibTransId="{FEB1F7C3-BD7B-4CA8-909A-D7DDD65DF45C}"/>
    <dgm:cxn modelId="{5A68AC72-C4BC-47E2-A392-BA0AC05F49D4}" srcId="{C45E7D1A-EFDD-41D7-B15A-C2061F9FFCC0}" destId="{16B2E1CD-5B5D-4487-BA45-C8949839994E}" srcOrd="0" destOrd="0" parTransId="{648DB5A8-4B2C-4BCB-8C6B-7FD2B8C5D741}" sibTransId="{84620661-F658-4211-A014-88D806FBBD57}"/>
    <dgm:cxn modelId="{F161437B-AC98-4D35-A861-DFEAB2175A9A}" srcId="{C5F7C93D-A625-4F82-B85F-9B65F07A6DD6}" destId="{56AF6D93-E732-4D10-A526-167EF6A1798E}" srcOrd="0" destOrd="0" parTransId="{357C6BA5-C71F-4898-9163-6F1F2F7290C2}" sibTransId="{7B2CBFC1-840D-43DC-9BA3-52E7C54EAE22}"/>
    <dgm:cxn modelId="{1C5A5C84-B3FE-4264-8ED8-6918CEBD2A67}" type="presOf" srcId="{56AF6D93-E732-4D10-A526-167EF6A1798E}" destId="{8D142B17-F8D8-4AB2-99D5-F518221EACA6}" srcOrd="0" destOrd="0" presId="urn:microsoft.com/office/officeart/2005/8/layout/vList2"/>
    <dgm:cxn modelId="{5C355EA2-A137-4AE0-8170-45E72755F3A8}" srcId="{EBF7F124-6559-437A-ABD8-839B6A582CCD}" destId="{C5F7C93D-A625-4F82-B85F-9B65F07A6DD6}" srcOrd="1" destOrd="0" parTransId="{D5E13E8F-6830-447F-9366-615CB4771D3E}" sibTransId="{F4C66DD6-A859-4C0B-B6C9-04E36AF3C370}"/>
    <dgm:cxn modelId="{3EF743B1-BC95-4AA2-996C-99A7FA302BF5}" type="presOf" srcId="{C45E7D1A-EFDD-41D7-B15A-C2061F9FFCC0}" destId="{24898DA8-D739-4D08-A8B1-A75DD51A206D}" srcOrd="0" destOrd="0" presId="urn:microsoft.com/office/officeart/2005/8/layout/vList2"/>
    <dgm:cxn modelId="{099334C3-2D8D-432B-A17A-B1298A6F2FDF}" type="presOf" srcId="{16B2E1CD-5B5D-4487-BA45-C8949839994E}" destId="{CAA80A73-AA57-4A38-98A2-7FCDBF7350A0}" srcOrd="0" destOrd="0" presId="urn:microsoft.com/office/officeart/2005/8/layout/vList2"/>
    <dgm:cxn modelId="{412781CB-7AAB-4E7F-870B-B188E72B4CF0}" type="presOf" srcId="{C5F7C93D-A625-4F82-B85F-9B65F07A6DD6}" destId="{BF492F64-DC46-4599-AB9C-3B7F8A7AB913}" srcOrd="0" destOrd="0" presId="urn:microsoft.com/office/officeart/2005/8/layout/vList2"/>
    <dgm:cxn modelId="{A45B2DFE-494C-4872-9303-B24CF093E631}" type="presOf" srcId="{EBF7F124-6559-437A-ABD8-839B6A582CCD}" destId="{7868617D-1BED-40F2-8528-DADF7A123168}" srcOrd="0" destOrd="0" presId="urn:microsoft.com/office/officeart/2005/8/layout/vList2"/>
    <dgm:cxn modelId="{EEE53076-FDA6-4DCE-8C73-24D960D9718B}" type="presParOf" srcId="{7868617D-1BED-40F2-8528-DADF7A123168}" destId="{24898DA8-D739-4D08-A8B1-A75DD51A206D}" srcOrd="0" destOrd="0" presId="urn:microsoft.com/office/officeart/2005/8/layout/vList2"/>
    <dgm:cxn modelId="{DB632D77-D7D0-42CE-A264-7975B567EEC9}" type="presParOf" srcId="{7868617D-1BED-40F2-8528-DADF7A123168}" destId="{CAA80A73-AA57-4A38-98A2-7FCDBF7350A0}" srcOrd="1" destOrd="0" presId="urn:microsoft.com/office/officeart/2005/8/layout/vList2"/>
    <dgm:cxn modelId="{60B63748-E437-4A61-B2C1-19E93BB0AFF7}" type="presParOf" srcId="{7868617D-1BED-40F2-8528-DADF7A123168}" destId="{BF492F64-DC46-4599-AB9C-3B7F8A7AB913}" srcOrd="2" destOrd="0" presId="urn:microsoft.com/office/officeart/2005/8/layout/vList2"/>
    <dgm:cxn modelId="{8CA89DFF-0A49-457B-85B0-077D73B82934}" type="presParOf" srcId="{7868617D-1BED-40F2-8528-DADF7A123168}" destId="{8D142B17-F8D8-4AB2-99D5-F518221EAC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1D115-90B7-4004-8EAF-CE5137F0CD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398E2A3-DCC8-4DEE-A77A-56944DD08467}">
      <dgm:prSet/>
      <dgm:spPr/>
      <dgm:t>
        <a:bodyPr/>
        <a:lstStyle/>
        <a:p>
          <a:r>
            <a:rPr lang="pt-BR" dirty="0"/>
            <a:t>Usuário</a:t>
          </a:r>
        </a:p>
      </dgm:t>
    </dgm:pt>
    <dgm:pt modelId="{4A0E5DC7-906B-4202-90BA-FD51094E53C7}" type="parTrans" cxnId="{C1E981DC-487F-4207-BE1B-5F4F366F5123}">
      <dgm:prSet/>
      <dgm:spPr/>
      <dgm:t>
        <a:bodyPr/>
        <a:lstStyle/>
        <a:p>
          <a:endParaRPr lang="pt-BR"/>
        </a:p>
      </dgm:t>
    </dgm:pt>
    <dgm:pt modelId="{FE38A46F-7321-4622-B7FA-0000B6053C66}" type="sibTrans" cxnId="{C1E981DC-487F-4207-BE1B-5F4F366F5123}">
      <dgm:prSet/>
      <dgm:spPr/>
      <dgm:t>
        <a:bodyPr/>
        <a:lstStyle/>
        <a:p>
          <a:endParaRPr lang="pt-BR"/>
        </a:p>
      </dgm:t>
    </dgm:pt>
    <dgm:pt modelId="{033D7F64-DA25-4C27-9A20-C3B6022740C8}">
      <dgm:prSet/>
      <dgm:spPr/>
      <dgm:t>
        <a:bodyPr/>
        <a:lstStyle/>
        <a:p>
          <a:r>
            <a:rPr lang="pt-BR" dirty="0"/>
            <a:t>Sistema Operacional</a:t>
          </a:r>
        </a:p>
      </dgm:t>
    </dgm:pt>
    <dgm:pt modelId="{34087194-E468-4084-8CDC-B78ADCB8B745}" type="parTrans" cxnId="{F1184AEA-4C84-4A08-B77F-B11878FA9D18}">
      <dgm:prSet/>
      <dgm:spPr/>
      <dgm:t>
        <a:bodyPr/>
        <a:lstStyle/>
        <a:p>
          <a:endParaRPr lang="pt-BR"/>
        </a:p>
      </dgm:t>
    </dgm:pt>
    <dgm:pt modelId="{A05005A8-3CB6-419E-9AB5-B88085EAD96A}" type="sibTrans" cxnId="{F1184AEA-4C84-4A08-B77F-B11878FA9D18}">
      <dgm:prSet/>
      <dgm:spPr/>
      <dgm:t>
        <a:bodyPr/>
        <a:lstStyle/>
        <a:p>
          <a:endParaRPr lang="pt-BR"/>
        </a:p>
      </dgm:t>
    </dgm:pt>
    <dgm:pt modelId="{8E3D2A73-C74C-4435-AE7B-6D01657A39CF}">
      <dgm:prSet/>
      <dgm:spPr/>
      <dgm:t>
        <a:bodyPr/>
        <a:lstStyle/>
        <a:p>
          <a:r>
            <a:rPr lang="pt-BR" dirty="0"/>
            <a:t>Hardware</a:t>
          </a:r>
        </a:p>
      </dgm:t>
    </dgm:pt>
    <dgm:pt modelId="{66CAEEEA-5839-400B-92DE-453E1684D7CE}" type="parTrans" cxnId="{643F84D7-777A-441E-B719-9F2AD236E83F}">
      <dgm:prSet/>
      <dgm:spPr/>
      <dgm:t>
        <a:bodyPr/>
        <a:lstStyle/>
        <a:p>
          <a:endParaRPr lang="pt-BR"/>
        </a:p>
      </dgm:t>
    </dgm:pt>
    <dgm:pt modelId="{D84AAC83-F7A4-4FAB-80D8-94CFCDBFC36A}" type="sibTrans" cxnId="{643F84D7-777A-441E-B719-9F2AD236E83F}">
      <dgm:prSet/>
      <dgm:spPr/>
      <dgm:t>
        <a:bodyPr/>
        <a:lstStyle/>
        <a:p>
          <a:endParaRPr lang="pt-BR"/>
        </a:p>
      </dgm:t>
    </dgm:pt>
    <dgm:pt modelId="{2C25C5DE-49E1-4D71-9C89-D60A93924024}" type="pres">
      <dgm:prSet presAssocID="{B6B1D115-90B7-4004-8EAF-CE5137F0CDBC}" presName="Name0" presStyleCnt="0">
        <dgm:presLayoutVars>
          <dgm:dir/>
          <dgm:resizeHandles val="exact"/>
        </dgm:presLayoutVars>
      </dgm:prSet>
      <dgm:spPr/>
    </dgm:pt>
    <dgm:pt modelId="{74A2D130-25C4-46D4-B36A-49004B1008C6}" type="pres">
      <dgm:prSet presAssocID="{D398E2A3-DCC8-4DEE-A77A-56944DD08467}" presName="node" presStyleLbl="node1" presStyleIdx="0" presStyleCnt="3">
        <dgm:presLayoutVars>
          <dgm:bulletEnabled val="1"/>
        </dgm:presLayoutVars>
      </dgm:prSet>
      <dgm:spPr/>
    </dgm:pt>
    <dgm:pt modelId="{FF7FEB3C-7DFE-46E0-ACDB-1DD880F3014E}" type="pres">
      <dgm:prSet presAssocID="{FE38A46F-7321-4622-B7FA-0000B6053C66}" presName="sibTrans" presStyleLbl="sibTrans2D1" presStyleIdx="0" presStyleCnt="2"/>
      <dgm:spPr/>
    </dgm:pt>
    <dgm:pt modelId="{28F5AB57-60D3-420A-B3A0-BCD5ECA1B6ED}" type="pres">
      <dgm:prSet presAssocID="{FE38A46F-7321-4622-B7FA-0000B6053C66}" presName="connectorText" presStyleLbl="sibTrans2D1" presStyleIdx="0" presStyleCnt="2"/>
      <dgm:spPr/>
    </dgm:pt>
    <dgm:pt modelId="{59CC0005-D1D5-4AC5-A69A-2007562B967C}" type="pres">
      <dgm:prSet presAssocID="{033D7F64-DA25-4C27-9A20-C3B6022740C8}" presName="node" presStyleLbl="node1" presStyleIdx="1" presStyleCnt="3">
        <dgm:presLayoutVars>
          <dgm:bulletEnabled val="1"/>
        </dgm:presLayoutVars>
      </dgm:prSet>
      <dgm:spPr/>
    </dgm:pt>
    <dgm:pt modelId="{8F389ED6-2424-4F9E-8963-8D0CA6B9975D}" type="pres">
      <dgm:prSet presAssocID="{A05005A8-3CB6-419E-9AB5-B88085EAD96A}" presName="sibTrans" presStyleLbl="sibTrans2D1" presStyleIdx="1" presStyleCnt="2"/>
      <dgm:spPr/>
    </dgm:pt>
    <dgm:pt modelId="{E8C2C96E-EE04-4718-8A80-BB93AD844CC6}" type="pres">
      <dgm:prSet presAssocID="{A05005A8-3CB6-419E-9AB5-B88085EAD96A}" presName="connectorText" presStyleLbl="sibTrans2D1" presStyleIdx="1" presStyleCnt="2"/>
      <dgm:spPr/>
    </dgm:pt>
    <dgm:pt modelId="{0F825096-C9FF-4529-86F3-D94055CDC3F9}" type="pres">
      <dgm:prSet presAssocID="{8E3D2A73-C74C-4435-AE7B-6D01657A39CF}" presName="node" presStyleLbl="node1" presStyleIdx="2" presStyleCnt="3">
        <dgm:presLayoutVars>
          <dgm:bulletEnabled val="1"/>
        </dgm:presLayoutVars>
      </dgm:prSet>
      <dgm:spPr/>
    </dgm:pt>
  </dgm:ptLst>
  <dgm:cxnLst>
    <dgm:cxn modelId="{124FEC0D-5756-48D2-BD7E-120FEFD1FE28}" type="presOf" srcId="{A05005A8-3CB6-419E-9AB5-B88085EAD96A}" destId="{8F389ED6-2424-4F9E-8963-8D0CA6B9975D}" srcOrd="0" destOrd="0" presId="urn:microsoft.com/office/officeart/2005/8/layout/process1"/>
    <dgm:cxn modelId="{9D031125-B1C6-455A-92AC-A0236BCD5A2F}" type="presOf" srcId="{FE38A46F-7321-4622-B7FA-0000B6053C66}" destId="{28F5AB57-60D3-420A-B3A0-BCD5ECA1B6ED}" srcOrd="1" destOrd="0" presId="urn:microsoft.com/office/officeart/2005/8/layout/process1"/>
    <dgm:cxn modelId="{53AFAA2C-2849-41E4-BFB1-4F12794EEA33}" type="presOf" srcId="{033D7F64-DA25-4C27-9A20-C3B6022740C8}" destId="{59CC0005-D1D5-4AC5-A69A-2007562B967C}" srcOrd="0" destOrd="0" presId="urn:microsoft.com/office/officeart/2005/8/layout/process1"/>
    <dgm:cxn modelId="{7235E452-56E6-44D2-BB73-75142D6E8183}" type="presOf" srcId="{8E3D2A73-C74C-4435-AE7B-6D01657A39CF}" destId="{0F825096-C9FF-4529-86F3-D94055CDC3F9}" srcOrd="0" destOrd="0" presId="urn:microsoft.com/office/officeart/2005/8/layout/process1"/>
    <dgm:cxn modelId="{A6474C8D-A025-4613-AEEF-7C0125F72773}" type="presOf" srcId="{B6B1D115-90B7-4004-8EAF-CE5137F0CDBC}" destId="{2C25C5DE-49E1-4D71-9C89-D60A93924024}" srcOrd="0" destOrd="0" presId="urn:microsoft.com/office/officeart/2005/8/layout/process1"/>
    <dgm:cxn modelId="{E15FB9A3-5429-4A0E-8652-A2BE20F24DD3}" type="presOf" srcId="{FE38A46F-7321-4622-B7FA-0000B6053C66}" destId="{FF7FEB3C-7DFE-46E0-ACDB-1DD880F3014E}" srcOrd="0" destOrd="0" presId="urn:microsoft.com/office/officeart/2005/8/layout/process1"/>
    <dgm:cxn modelId="{0EA493AC-41C1-47BF-967E-D10D1BF9A37F}" type="presOf" srcId="{D398E2A3-DCC8-4DEE-A77A-56944DD08467}" destId="{74A2D130-25C4-46D4-B36A-49004B1008C6}" srcOrd="0" destOrd="0" presId="urn:microsoft.com/office/officeart/2005/8/layout/process1"/>
    <dgm:cxn modelId="{E1AECAC2-45FE-4A1F-A78A-3FC5F086D5D5}" type="presOf" srcId="{A05005A8-3CB6-419E-9AB5-B88085EAD96A}" destId="{E8C2C96E-EE04-4718-8A80-BB93AD844CC6}" srcOrd="1" destOrd="0" presId="urn:microsoft.com/office/officeart/2005/8/layout/process1"/>
    <dgm:cxn modelId="{643F84D7-777A-441E-B719-9F2AD236E83F}" srcId="{B6B1D115-90B7-4004-8EAF-CE5137F0CDBC}" destId="{8E3D2A73-C74C-4435-AE7B-6D01657A39CF}" srcOrd="2" destOrd="0" parTransId="{66CAEEEA-5839-400B-92DE-453E1684D7CE}" sibTransId="{D84AAC83-F7A4-4FAB-80D8-94CFCDBFC36A}"/>
    <dgm:cxn modelId="{C1E981DC-487F-4207-BE1B-5F4F366F5123}" srcId="{B6B1D115-90B7-4004-8EAF-CE5137F0CDBC}" destId="{D398E2A3-DCC8-4DEE-A77A-56944DD08467}" srcOrd="0" destOrd="0" parTransId="{4A0E5DC7-906B-4202-90BA-FD51094E53C7}" sibTransId="{FE38A46F-7321-4622-B7FA-0000B6053C66}"/>
    <dgm:cxn modelId="{F1184AEA-4C84-4A08-B77F-B11878FA9D18}" srcId="{B6B1D115-90B7-4004-8EAF-CE5137F0CDBC}" destId="{033D7F64-DA25-4C27-9A20-C3B6022740C8}" srcOrd="1" destOrd="0" parTransId="{34087194-E468-4084-8CDC-B78ADCB8B745}" sibTransId="{A05005A8-3CB6-419E-9AB5-B88085EAD96A}"/>
    <dgm:cxn modelId="{415695DA-8699-48AE-8D1D-1A51F8A930FC}" type="presParOf" srcId="{2C25C5DE-49E1-4D71-9C89-D60A93924024}" destId="{74A2D130-25C4-46D4-B36A-49004B1008C6}" srcOrd="0" destOrd="0" presId="urn:microsoft.com/office/officeart/2005/8/layout/process1"/>
    <dgm:cxn modelId="{AEF71596-22F6-4C49-AB10-0F1BC0758358}" type="presParOf" srcId="{2C25C5DE-49E1-4D71-9C89-D60A93924024}" destId="{FF7FEB3C-7DFE-46E0-ACDB-1DD880F3014E}" srcOrd="1" destOrd="0" presId="urn:microsoft.com/office/officeart/2005/8/layout/process1"/>
    <dgm:cxn modelId="{0A12162B-5583-4554-A859-7A3D5991BCDB}" type="presParOf" srcId="{FF7FEB3C-7DFE-46E0-ACDB-1DD880F3014E}" destId="{28F5AB57-60D3-420A-B3A0-BCD5ECA1B6ED}" srcOrd="0" destOrd="0" presId="urn:microsoft.com/office/officeart/2005/8/layout/process1"/>
    <dgm:cxn modelId="{76404D7D-1E84-47F5-A20B-EDE3D434D051}" type="presParOf" srcId="{2C25C5DE-49E1-4D71-9C89-D60A93924024}" destId="{59CC0005-D1D5-4AC5-A69A-2007562B967C}" srcOrd="2" destOrd="0" presId="urn:microsoft.com/office/officeart/2005/8/layout/process1"/>
    <dgm:cxn modelId="{5746150D-D031-49E8-A9EF-964F46F1DF72}" type="presParOf" srcId="{2C25C5DE-49E1-4D71-9C89-D60A93924024}" destId="{8F389ED6-2424-4F9E-8963-8D0CA6B9975D}" srcOrd="3" destOrd="0" presId="urn:microsoft.com/office/officeart/2005/8/layout/process1"/>
    <dgm:cxn modelId="{62E7CED9-B002-4039-9CFA-D934468B6E4D}" type="presParOf" srcId="{8F389ED6-2424-4F9E-8963-8D0CA6B9975D}" destId="{E8C2C96E-EE04-4718-8A80-BB93AD844CC6}" srcOrd="0" destOrd="0" presId="urn:microsoft.com/office/officeart/2005/8/layout/process1"/>
    <dgm:cxn modelId="{75C070B7-BA0C-4FDB-BB80-C42E0CFEAEE4}" type="presParOf" srcId="{2C25C5DE-49E1-4D71-9C89-D60A93924024}" destId="{0F825096-C9FF-4529-86F3-D94055CDC3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ACC84-8BAF-48FC-888B-00458AB5697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252667E-D544-42D3-B4C0-03D4CFCF276C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0C16D9AF-A876-4B5E-A5B1-33211381B463}" type="parTrans" cxnId="{71AF2602-8CD4-442C-800E-6E45DB9126E9}">
      <dgm:prSet/>
      <dgm:spPr/>
      <dgm:t>
        <a:bodyPr/>
        <a:lstStyle/>
        <a:p>
          <a:endParaRPr lang="pt-BR"/>
        </a:p>
      </dgm:t>
    </dgm:pt>
    <dgm:pt modelId="{A213CDD7-1363-48F9-8C55-535A181BE3C7}" type="sibTrans" cxnId="{71AF2602-8CD4-442C-800E-6E45DB9126E9}">
      <dgm:prSet/>
      <dgm:spPr/>
      <dgm:t>
        <a:bodyPr/>
        <a:lstStyle/>
        <a:p>
          <a:endParaRPr lang="pt-BR"/>
        </a:p>
      </dgm:t>
    </dgm:pt>
    <dgm:pt modelId="{4F05CD75-582B-4211-ADA5-A79602491CAA}">
      <dgm:prSet/>
      <dgm:spPr/>
      <dgm:t>
        <a:bodyPr/>
        <a:lstStyle/>
        <a:p>
          <a:r>
            <a:rPr lang="pt-BR" dirty="0"/>
            <a:t>Processamento em lote: execução sequencial de programas.</a:t>
          </a:r>
        </a:p>
      </dgm:t>
    </dgm:pt>
    <dgm:pt modelId="{F4D4E1EF-87C9-4BB4-8097-34B0641C973C}" type="parTrans" cxnId="{F9CC2A09-78BE-4584-80F1-139EB8C3014B}">
      <dgm:prSet/>
      <dgm:spPr/>
      <dgm:t>
        <a:bodyPr/>
        <a:lstStyle/>
        <a:p>
          <a:endParaRPr lang="pt-BR"/>
        </a:p>
      </dgm:t>
    </dgm:pt>
    <dgm:pt modelId="{FC545941-84FE-4BCD-9070-A6BB98673047}" type="sibTrans" cxnId="{F9CC2A09-78BE-4584-80F1-139EB8C3014B}">
      <dgm:prSet/>
      <dgm:spPr/>
      <dgm:t>
        <a:bodyPr/>
        <a:lstStyle/>
        <a:p>
          <a:endParaRPr lang="pt-BR"/>
        </a:p>
      </dgm:t>
    </dgm:pt>
    <dgm:pt modelId="{D6FFEC46-8396-40E5-B3B6-77DDF048164D}">
      <dgm:prSet/>
      <dgm:spPr/>
      <dgm:t>
        <a:bodyPr/>
        <a:lstStyle/>
        <a:p>
          <a:r>
            <a:rPr lang="pt-BR"/>
            <a:t>Uso de cartões perfurados e fitas magnéticas.</a:t>
          </a:r>
        </a:p>
      </dgm:t>
    </dgm:pt>
    <dgm:pt modelId="{89C21317-4A98-4775-87ED-4A0621253166}" type="parTrans" cxnId="{F02E3F52-7739-4409-A7B2-1315668F3246}">
      <dgm:prSet/>
      <dgm:spPr/>
      <dgm:t>
        <a:bodyPr/>
        <a:lstStyle/>
        <a:p>
          <a:endParaRPr lang="pt-BR"/>
        </a:p>
      </dgm:t>
    </dgm:pt>
    <dgm:pt modelId="{176EECB1-A7DF-40A8-9C19-93906BC4CCAC}" type="sibTrans" cxnId="{F02E3F52-7739-4409-A7B2-1315668F3246}">
      <dgm:prSet/>
      <dgm:spPr/>
      <dgm:t>
        <a:bodyPr/>
        <a:lstStyle/>
        <a:p>
          <a:endParaRPr lang="pt-BR"/>
        </a:p>
      </dgm:t>
    </dgm:pt>
    <dgm:pt modelId="{CB27F4C9-32B9-4A4D-976A-4F634CD3E83D}">
      <dgm:prSet/>
      <dgm:spPr/>
      <dgm:t>
        <a:bodyPr/>
        <a:lstStyle/>
        <a:p>
          <a:r>
            <a:rPr lang="pt-BR"/>
            <a:t>Ausência de interação com o usuário durante a execução.</a:t>
          </a:r>
        </a:p>
      </dgm:t>
    </dgm:pt>
    <dgm:pt modelId="{4D291EC4-BC90-443A-A956-04143349043C}" type="parTrans" cxnId="{9A5C1EB0-B1DE-4474-8D20-2B39C055DD90}">
      <dgm:prSet/>
      <dgm:spPr/>
      <dgm:t>
        <a:bodyPr/>
        <a:lstStyle/>
        <a:p>
          <a:endParaRPr lang="pt-BR"/>
        </a:p>
      </dgm:t>
    </dgm:pt>
    <dgm:pt modelId="{BA190D06-C4B9-4F6E-950F-4E5B64BF43B4}" type="sibTrans" cxnId="{9A5C1EB0-B1DE-4474-8D20-2B39C055DD90}">
      <dgm:prSet/>
      <dgm:spPr/>
      <dgm:t>
        <a:bodyPr/>
        <a:lstStyle/>
        <a:p>
          <a:endParaRPr lang="pt-BR"/>
        </a:p>
      </dgm:t>
    </dgm:pt>
    <dgm:pt modelId="{4AFD05D7-93A2-41DA-8655-C4DA67BFD9A7}">
      <dgm:prSet/>
      <dgm:spPr/>
      <dgm:t>
        <a:bodyPr/>
        <a:lstStyle/>
        <a:p>
          <a:r>
            <a:rPr lang="pt-BR"/>
            <a:t>Vantagens e desvantagens:</a:t>
          </a:r>
        </a:p>
      </dgm:t>
    </dgm:pt>
    <dgm:pt modelId="{D950EBA2-32AA-4B07-BEC7-D93D871A98DB}" type="parTrans" cxnId="{4484A7C5-DF49-49EF-ACFE-C81824B0AE30}">
      <dgm:prSet/>
      <dgm:spPr/>
      <dgm:t>
        <a:bodyPr/>
        <a:lstStyle/>
        <a:p>
          <a:endParaRPr lang="pt-BR"/>
        </a:p>
      </dgm:t>
    </dgm:pt>
    <dgm:pt modelId="{275B7614-3D5B-4B41-9BEE-D09661017703}" type="sibTrans" cxnId="{4484A7C5-DF49-49EF-ACFE-C81824B0AE30}">
      <dgm:prSet/>
      <dgm:spPr/>
      <dgm:t>
        <a:bodyPr/>
        <a:lstStyle/>
        <a:p>
          <a:endParaRPr lang="pt-BR"/>
        </a:p>
      </dgm:t>
    </dgm:pt>
    <dgm:pt modelId="{C96F50BA-A60F-460B-8530-5F70D6FB9790}">
      <dgm:prSet/>
      <dgm:spPr/>
      <dgm:t>
        <a:bodyPr/>
        <a:lstStyle/>
        <a:p>
          <a:r>
            <a:rPr lang="pt-BR"/>
            <a:t>Eficiência na utilização do hardware, mas baixa interatividade.</a:t>
          </a:r>
        </a:p>
      </dgm:t>
    </dgm:pt>
    <dgm:pt modelId="{807C233C-9893-40AE-BE35-FF8E8C26F510}" type="parTrans" cxnId="{2EDEFF74-A969-4F1C-BB6B-2742B401BAE1}">
      <dgm:prSet/>
      <dgm:spPr/>
      <dgm:t>
        <a:bodyPr/>
        <a:lstStyle/>
        <a:p>
          <a:endParaRPr lang="pt-BR"/>
        </a:p>
      </dgm:t>
    </dgm:pt>
    <dgm:pt modelId="{87E45C54-7BA9-4BB3-9A34-9F1A66DB03AF}" type="sibTrans" cxnId="{2EDEFF74-A969-4F1C-BB6B-2742B401BAE1}">
      <dgm:prSet/>
      <dgm:spPr/>
      <dgm:t>
        <a:bodyPr/>
        <a:lstStyle/>
        <a:p>
          <a:endParaRPr lang="pt-BR"/>
        </a:p>
      </dgm:t>
    </dgm:pt>
    <dgm:pt modelId="{DEFC6866-4C98-45C8-8695-7CEF793D3DF6}">
      <dgm:prSet/>
      <dgm:spPr/>
      <dgm:t>
        <a:bodyPr/>
        <a:lstStyle/>
        <a:p>
          <a:r>
            <a:rPr lang="pt-BR"/>
            <a:t>Exemplos:</a:t>
          </a:r>
        </a:p>
      </dgm:t>
    </dgm:pt>
    <dgm:pt modelId="{F1DB0488-2757-4606-9B1D-D8E3E00007CF}" type="parTrans" cxnId="{870FBE1E-1CBC-43E8-B9FB-F457166EAD1E}">
      <dgm:prSet/>
      <dgm:spPr/>
      <dgm:t>
        <a:bodyPr/>
        <a:lstStyle/>
        <a:p>
          <a:endParaRPr lang="pt-BR"/>
        </a:p>
      </dgm:t>
    </dgm:pt>
    <dgm:pt modelId="{97CDAEC1-8C41-4643-8FE1-C1BA1259065A}" type="sibTrans" cxnId="{870FBE1E-1CBC-43E8-B9FB-F457166EAD1E}">
      <dgm:prSet/>
      <dgm:spPr/>
      <dgm:t>
        <a:bodyPr/>
        <a:lstStyle/>
        <a:p>
          <a:endParaRPr lang="pt-BR"/>
        </a:p>
      </dgm:t>
    </dgm:pt>
    <dgm:pt modelId="{7CFB15FC-7684-4694-8297-7D14DC8F69EC}">
      <dgm:prSet/>
      <dgm:spPr/>
      <dgm:t>
        <a:bodyPr/>
        <a:lstStyle/>
        <a:p>
          <a:r>
            <a:rPr lang="pt-BR"/>
            <a:t>Sistemas operacionais para mainframes da década de 1950.</a:t>
          </a:r>
        </a:p>
      </dgm:t>
    </dgm:pt>
    <dgm:pt modelId="{26823C2B-87A9-4C5E-A1DD-E3676ADE56B8}" type="parTrans" cxnId="{41009976-E65F-442F-AD37-44774AABE5D4}">
      <dgm:prSet/>
      <dgm:spPr/>
      <dgm:t>
        <a:bodyPr/>
        <a:lstStyle/>
        <a:p>
          <a:endParaRPr lang="pt-BR"/>
        </a:p>
      </dgm:t>
    </dgm:pt>
    <dgm:pt modelId="{960AB3B0-1C5E-4BDB-985A-81F64DE832C3}" type="sibTrans" cxnId="{41009976-E65F-442F-AD37-44774AABE5D4}">
      <dgm:prSet/>
      <dgm:spPr/>
      <dgm:t>
        <a:bodyPr/>
        <a:lstStyle/>
        <a:p>
          <a:endParaRPr lang="pt-BR"/>
        </a:p>
      </dgm:t>
    </dgm:pt>
    <dgm:pt modelId="{634F28CC-1BFB-4A6F-BC0D-B879EBD25E69}" type="pres">
      <dgm:prSet presAssocID="{CF3ACC84-8BAF-48FC-888B-00458AB5697E}" presName="layout" presStyleCnt="0">
        <dgm:presLayoutVars>
          <dgm:chMax/>
          <dgm:chPref/>
          <dgm:dir/>
          <dgm:resizeHandles/>
        </dgm:presLayoutVars>
      </dgm:prSet>
      <dgm:spPr/>
    </dgm:pt>
    <dgm:pt modelId="{335C45BB-0F1D-43EC-B9E9-A02FCBF975B6}" type="pres">
      <dgm:prSet presAssocID="{C252667E-D544-42D3-B4C0-03D4CFCF276C}" presName="root" presStyleCnt="0">
        <dgm:presLayoutVars>
          <dgm:chMax/>
          <dgm:chPref/>
        </dgm:presLayoutVars>
      </dgm:prSet>
      <dgm:spPr/>
    </dgm:pt>
    <dgm:pt modelId="{0B065186-ECDC-44CB-8091-8F29E827E493}" type="pres">
      <dgm:prSet presAssocID="{C252667E-D544-42D3-B4C0-03D4CFCF276C}" presName="rootComposite" presStyleCnt="0">
        <dgm:presLayoutVars/>
      </dgm:prSet>
      <dgm:spPr/>
    </dgm:pt>
    <dgm:pt modelId="{465BD7F0-20B9-4D8C-9668-7F0880B98981}" type="pres">
      <dgm:prSet presAssocID="{C252667E-D544-42D3-B4C0-03D4CFCF276C}" presName="ParentAccent" presStyleLbl="alignNode1" presStyleIdx="0" presStyleCnt="3"/>
      <dgm:spPr/>
    </dgm:pt>
    <dgm:pt modelId="{117783C6-6D39-43DA-9B26-A41BCB0A0AA5}" type="pres">
      <dgm:prSet presAssocID="{C252667E-D544-42D3-B4C0-03D4CFCF276C}" presName="ParentSmallAccent" presStyleLbl="fgAcc1" presStyleIdx="0" presStyleCnt="3"/>
      <dgm:spPr/>
    </dgm:pt>
    <dgm:pt modelId="{BEF20E50-5593-4B4E-8E9B-2CC55D147795}" type="pres">
      <dgm:prSet presAssocID="{C252667E-D544-42D3-B4C0-03D4CFCF276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F76519E-3A90-469E-9F7A-2B1AED7A2273}" type="pres">
      <dgm:prSet presAssocID="{C252667E-D544-42D3-B4C0-03D4CFCF276C}" presName="childShape" presStyleCnt="0">
        <dgm:presLayoutVars>
          <dgm:chMax val="0"/>
          <dgm:chPref val="0"/>
        </dgm:presLayoutVars>
      </dgm:prSet>
      <dgm:spPr/>
    </dgm:pt>
    <dgm:pt modelId="{A16E8479-F542-4A77-B20A-C8F553391BD5}" type="pres">
      <dgm:prSet presAssocID="{4F05CD75-582B-4211-ADA5-A79602491CAA}" presName="childComposite" presStyleCnt="0">
        <dgm:presLayoutVars>
          <dgm:chMax val="0"/>
          <dgm:chPref val="0"/>
        </dgm:presLayoutVars>
      </dgm:prSet>
      <dgm:spPr/>
    </dgm:pt>
    <dgm:pt modelId="{DF8C8720-D6E6-4A6E-8203-806D5F32844D}" type="pres">
      <dgm:prSet presAssocID="{4F05CD75-582B-4211-ADA5-A79602491CAA}" presName="ChildAccent" presStyleLbl="solidFgAcc1" presStyleIdx="0" presStyleCnt="5"/>
      <dgm:spPr/>
    </dgm:pt>
    <dgm:pt modelId="{BC91596B-AD32-4AF8-947B-0D369C68EA01}" type="pres">
      <dgm:prSet presAssocID="{4F05CD75-582B-4211-ADA5-A79602491CA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BD6CB4D8-5C12-48A7-A7C2-28974E8131A5}" type="pres">
      <dgm:prSet presAssocID="{D6FFEC46-8396-40E5-B3B6-77DDF048164D}" presName="childComposite" presStyleCnt="0">
        <dgm:presLayoutVars>
          <dgm:chMax val="0"/>
          <dgm:chPref val="0"/>
        </dgm:presLayoutVars>
      </dgm:prSet>
      <dgm:spPr/>
    </dgm:pt>
    <dgm:pt modelId="{3C1AB28D-EC81-45E8-8BDF-F72C6CC480D0}" type="pres">
      <dgm:prSet presAssocID="{D6FFEC46-8396-40E5-B3B6-77DDF048164D}" presName="ChildAccent" presStyleLbl="solidFgAcc1" presStyleIdx="1" presStyleCnt="5"/>
      <dgm:spPr/>
    </dgm:pt>
    <dgm:pt modelId="{AE43C3A4-37CC-4794-A648-627FEE53988C}" type="pres">
      <dgm:prSet presAssocID="{D6FFEC46-8396-40E5-B3B6-77DDF048164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687A5AC-FEA3-4C0B-8BB7-A4FF871DEB86}" type="pres">
      <dgm:prSet presAssocID="{CB27F4C9-32B9-4A4D-976A-4F634CD3E83D}" presName="childComposite" presStyleCnt="0">
        <dgm:presLayoutVars>
          <dgm:chMax val="0"/>
          <dgm:chPref val="0"/>
        </dgm:presLayoutVars>
      </dgm:prSet>
      <dgm:spPr/>
    </dgm:pt>
    <dgm:pt modelId="{71439F19-C517-455E-866A-E4F8518258A7}" type="pres">
      <dgm:prSet presAssocID="{CB27F4C9-32B9-4A4D-976A-4F634CD3E83D}" presName="ChildAccent" presStyleLbl="solidFgAcc1" presStyleIdx="2" presStyleCnt="5"/>
      <dgm:spPr/>
    </dgm:pt>
    <dgm:pt modelId="{A70F3A49-677F-4242-AFFC-FEE95CF1977C}" type="pres">
      <dgm:prSet presAssocID="{CB27F4C9-32B9-4A4D-976A-4F634CD3E83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73C3BAB-2977-423B-BE43-B61DF63B1705}" type="pres">
      <dgm:prSet presAssocID="{4AFD05D7-93A2-41DA-8655-C4DA67BFD9A7}" presName="root" presStyleCnt="0">
        <dgm:presLayoutVars>
          <dgm:chMax/>
          <dgm:chPref/>
        </dgm:presLayoutVars>
      </dgm:prSet>
      <dgm:spPr/>
    </dgm:pt>
    <dgm:pt modelId="{22A7A594-C68E-49DA-AF7D-13A4D9DC8FAD}" type="pres">
      <dgm:prSet presAssocID="{4AFD05D7-93A2-41DA-8655-C4DA67BFD9A7}" presName="rootComposite" presStyleCnt="0">
        <dgm:presLayoutVars/>
      </dgm:prSet>
      <dgm:spPr/>
    </dgm:pt>
    <dgm:pt modelId="{8BC956B1-F0AA-49CC-B82E-AD221AC08866}" type="pres">
      <dgm:prSet presAssocID="{4AFD05D7-93A2-41DA-8655-C4DA67BFD9A7}" presName="ParentAccent" presStyleLbl="alignNode1" presStyleIdx="1" presStyleCnt="3"/>
      <dgm:spPr/>
    </dgm:pt>
    <dgm:pt modelId="{0741F7AD-FC7B-40EC-B28D-31E4FFE7D942}" type="pres">
      <dgm:prSet presAssocID="{4AFD05D7-93A2-41DA-8655-C4DA67BFD9A7}" presName="ParentSmallAccent" presStyleLbl="fgAcc1" presStyleIdx="1" presStyleCnt="3"/>
      <dgm:spPr/>
    </dgm:pt>
    <dgm:pt modelId="{D26EC7B5-A328-41F1-A4D7-E69E05F871FE}" type="pres">
      <dgm:prSet presAssocID="{4AFD05D7-93A2-41DA-8655-C4DA67BFD9A7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802C9651-7CBC-4CE8-B9F0-89EC9837ECC3}" type="pres">
      <dgm:prSet presAssocID="{4AFD05D7-93A2-41DA-8655-C4DA67BFD9A7}" presName="childShape" presStyleCnt="0">
        <dgm:presLayoutVars>
          <dgm:chMax val="0"/>
          <dgm:chPref val="0"/>
        </dgm:presLayoutVars>
      </dgm:prSet>
      <dgm:spPr/>
    </dgm:pt>
    <dgm:pt modelId="{363BE94E-77D8-4B73-AB70-FA1CCFDBC657}" type="pres">
      <dgm:prSet presAssocID="{C96F50BA-A60F-460B-8530-5F70D6FB9790}" presName="childComposite" presStyleCnt="0">
        <dgm:presLayoutVars>
          <dgm:chMax val="0"/>
          <dgm:chPref val="0"/>
        </dgm:presLayoutVars>
      </dgm:prSet>
      <dgm:spPr/>
    </dgm:pt>
    <dgm:pt modelId="{7C9BE0F5-D1E6-4331-92DC-B1EB95EB4A93}" type="pres">
      <dgm:prSet presAssocID="{C96F50BA-A60F-460B-8530-5F70D6FB9790}" presName="ChildAccent" presStyleLbl="solidFgAcc1" presStyleIdx="3" presStyleCnt="5"/>
      <dgm:spPr/>
    </dgm:pt>
    <dgm:pt modelId="{339452C7-0A0C-4DBB-9ED8-3916BA45A6CB}" type="pres">
      <dgm:prSet presAssocID="{C96F50BA-A60F-460B-8530-5F70D6FB9790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31D4D41-39FB-402C-8901-62EEC9797734}" type="pres">
      <dgm:prSet presAssocID="{DEFC6866-4C98-45C8-8695-7CEF793D3DF6}" presName="root" presStyleCnt="0">
        <dgm:presLayoutVars>
          <dgm:chMax/>
          <dgm:chPref/>
        </dgm:presLayoutVars>
      </dgm:prSet>
      <dgm:spPr/>
    </dgm:pt>
    <dgm:pt modelId="{5F65B2E4-9CDE-4026-89AD-C4156FC70095}" type="pres">
      <dgm:prSet presAssocID="{DEFC6866-4C98-45C8-8695-7CEF793D3DF6}" presName="rootComposite" presStyleCnt="0">
        <dgm:presLayoutVars/>
      </dgm:prSet>
      <dgm:spPr/>
    </dgm:pt>
    <dgm:pt modelId="{5E196CE6-E649-4622-85E1-DFE2073439AD}" type="pres">
      <dgm:prSet presAssocID="{DEFC6866-4C98-45C8-8695-7CEF793D3DF6}" presName="ParentAccent" presStyleLbl="alignNode1" presStyleIdx="2" presStyleCnt="3"/>
      <dgm:spPr/>
    </dgm:pt>
    <dgm:pt modelId="{CC6792AC-9879-4FA7-B2A7-B9461C96F737}" type="pres">
      <dgm:prSet presAssocID="{DEFC6866-4C98-45C8-8695-7CEF793D3DF6}" presName="ParentSmallAccent" presStyleLbl="fgAcc1" presStyleIdx="2" presStyleCnt="3"/>
      <dgm:spPr/>
    </dgm:pt>
    <dgm:pt modelId="{DE935A4E-B17C-497E-8BDE-8EC0A92A4D7E}" type="pres">
      <dgm:prSet presAssocID="{DEFC6866-4C98-45C8-8695-7CEF793D3DF6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9CA6906C-4CF9-49DD-889B-E2DA9D371444}" type="pres">
      <dgm:prSet presAssocID="{DEFC6866-4C98-45C8-8695-7CEF793D3DF6}" presName="childShape" presStyleCnt="0">
        <dgm:presLayoutVars>
          <dgm:chMax val="0"/>
          <dgm:chPref val="0"/>
        </dgm:presLayoutVars>
      </dgm:prSet>
      <dgm:spPr/>
    </dgm:pt>
    <dgm:pt modelId="{1D98EDC3-DA5E-49D2-A466-08C0CAF2D2A3}" type="pres">
      <dgm:prSet presAssocID="{7CFB15FC-7684-4694-8297-7D14DC8F69EC}" presName="childComposite" presStyleCnt="0">
        <dgm:presLayoutVars>
          <dgm:chMax val="0"/>
          <dgm:chPref val="0"/>
        </dgm:presLayoutVars>
      </dgm:prSet>
      <dgm:spPr/>
    </dgm:pt>
    <dgm:pt modelId="{28A387F2-53DA-434F-BE9B-20A8D70A48FC}" type="pres">
      <dgm:prSet presAssocID="{7CFB15FC-7684-4694-8297-7D14DC8F69EC}" presName="ChildAccent" presStyleLbl="solidFgAcc1" presStyleIdx="4" presStyleCnt="5"/>
      <dgm:spPr/>
    </dgm:pt>
    <dgm:pt modelId="{F702146C-9434-4F82-BFC8-7436BC3D3C58}" type="pres">
      <dgm:prSet presAssocID="{7CFB15FC-7684-4694-8297-7D14DC8F69E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1AF2602-8CD4-442C-800E-6E45DB9126E9}" srcId="{CF3ACC84-8BAF-48FC-888B-00458AB5697E}" destId="{C252667E-D544-42D3-B4C0-03D4CFCF276C}" srcOrd="0" destOrd="0" parTransId="{0C16D9AF-A876-4B5E-A5B1-33211381B463}" sibTransId="{A213CDD7-1363-48F9-8C55-535A181BE3C7}"/>
    <dgm:cxn modelId="{F9CC2A09-78BE-4584-80F1-139EB8C3014B}" srcId="{C252667E-D544-42D3-B4C0-03D4CFCF276C}" destId="{4F05CD75-582B-4211-ADA5-A79602491CAA}" srcOrd="0" destOrd="0" parTransId="{F4D4E1EF-87C9-4BB4-8097-34B0641C973C}" sibTransId="{FC545941-84FE-4BCD-9070-A6BB98673047}"/>
    <dgm:cxn modelId="{82122D1C-EDF0-4A13-84A2-0385B8E0A0E0}" type="presOf" srcId="{CB27F4C9-32B9-4A4D-976A-4F634CD3E83D}" destId="{A70F3A49-677F-4242-AFFC-FEE95CF1977C}" srcOrd="0" destOrd="0" presId="urn:microsoft.com/office/officeart/2008/layout/SquareAccentList"/>
    <dgm:cxn modelId="{870FBE1E-1CBC-43E8-B9FB-F457166EAD1E}" srcId="{CF3ACC84-8BAF-48FC-888B-00458AB5697E}" destId="{DEFC6866-4C98-45C8-8695-7CEF793D3DF6}" srcOrd="2" destOrd="0" parTransId="{F1DB0488-2757-4606-9B1D-D8E3E00007CF}" sibTransId="{97CDAEC1-8C41-4643-8FE1-C1BA1259065A}"/>
    <dgm:cxn modelId="{AA7A1A28-5348-4AA9-B83B-E7DDCC6F9099}" type="presOf" srcId="{DEFC6866-4C98-45C8-8695-7CEF793D3DF6}" destId="{DE935A4E-B17C-497E-8BDE-8EC0A92A4D7E}" srcOrd="0" destOrd="0" presId="urn:microsoft.com/office/officeart/2008/layout/SquareAccentList"/>
    <dgm:cxn modelId="{86F3EC3B-5A91-46CC-BF27-7915B9DAD104}" type="presOf" srcId="{D6FFEC46-8396-40E5-B3B6-77DDF048164D}" destId="{AE43C3A4-37CC-4794-A648-627FEE53988C}" srcOrd="0" destOrd="0" presId="urn:microsoft.com/office/officeart/2008/layout/SquareAccentList"/>
    <dgm:cxn modelId="{F02E3F52-7739-4409-A7B2-1315668F3246}" srcId="{C252667E-D544-42D3-B4C0-03D4CFCF276C}" destId="{D6FFEC46-8396-40E5-B3B6-77DDF048164D}" srcOrd="1" destOrd="0" parTransId="{89C21317-4A98-4775-87ED-4A0621253166}" sibTransId="{176EECB1-A7DF-40A8-9C19-93906BC4CCAC}"/>
    <dgm:cxn modelId="{05711B53-BC5F-45E9-9A8C-D39B0355E0C3}" type="presOf" srcId="{7CFB15FC-7684-4694-8297-7D14DC8F69EC}" destId="{F702146C-9434-4F82-BFC8-7436BC3D3C58}" srcOrd="0" destOrd="0" presId="urn:microsoft.com/office/officeart/2008/layout/SquareAccentList"/>
    <dgm:cxn modelId="{2EDEFF74-A969-4F1C-BB6B-2742B401BAE1}" srcId="{4AFD05D7-93A2-41DA-8655-C4DA67BFD9A7}" destId="{C96F50BA-A60F-460B-8530-5F70D6FB9790}" srcOrd="0" destOrd="0" parTransId="{807C233C-9893-40AE-BE35-FF8E8C26F510}" sibTransId="{87E45C54-7BA9-4BB3-9A34-9F1A66DB03AF}"/>
    <dgm:cxn modelId="{41009976-E65F-442F-AD37-44774AABE5D4}" srcId="{DEFC6866-4C98-45C8-8695-7CEF793D3DF6}" destId="{7CFB15FC-7684-4694-8297-7D14DC8F69EC}" srcOrd="0" destOrd="0" parTransId="{26823C2B-87A9-4C5E-A1DD-E3676ADE56B8}" sibTransId="{960AB3B0-1C5E-4BDB-985A-81F64DE832C3}"/>
    <dgm:cxn modelId="{DD674281-F2C1-418E-8C78-03E839DE6A81}" type="presOf" srcId="{C252667E-D544-42D3-B4C0-03D4CFCF276C}" destId="{BEF20E50-5593-4B4E-8E9B-2CC55D147795}" srcOrd="0" destOrd="0" presId="urn:microsoft.com/office/officeart/2008/layout/SquareAccentList"/>
    <dgm:cxn modelId="{9A5C1EB0-B1DE-4474-8D20-2B39C055DD90}" srcId="{C252667E-D544-42D3-B4C0-03D4CFCF276C}" destId="{CB27F4C9-32B9-4A4D-976A-4F634CD3E83D}" srcOrd="2" destOrd="0" parTransId="{4D291EC4-BC90-443A-A956-04143349043C}" sibTransId="{BA190D06-C4B9-4F6E-950F-4E5B64BF43B4}"/>
    <dgm:cxn modelId="{4484A7C5-DF49-49EF-ACFE-C81824B0AE30}" srcId="{CF3ACC84-8BAF-48FC-888B-00458AB5697E}" destId="{4AFD05D7-93A2-41DA-8655-C4DA67BFD9A7}" srcOrd="1" destOrd="0" parTransId="{D950EBA2-32AA-4B07-BEC7-D93D871A98DB}" sibTransId="{275B7614-3D5B-4B41-9BEE-D09661017703}"/>
    <dgm:cxn modelId="{EEE1F4D7-8D52-4574-AA3E-3EB7A324CADE}" type="presOf" srcId="{4AFD05D7-93A2-41DA-8655-C4DA67BFD9A7}" destId="{D26EC7B5-A328-41F1-A4D7-E69E05F871FE}" srcOrd="0" destOrd="0" presId="urn:microsoft.com/office/officeart/2008/layout/SquareAccentList"/>
    <dgm:cxn modelId="{193304DA-4283-49F5-B9B9-9F9DB35B7E70}" type="presOf" srcId="{4F05CD75-582B-4211-ADA5-A79602491CAA}" destId="{BC91596B-AD32-4AF8-947B-0D369C68EA01}" srcOrd="0" destOrd="0" presId="urn:microsoft.com/office/officeart/2008/layout/SquareAccentList"/>
    <dgm:cxn modelId="{867A2BDD-2EE6-4651-A6B8-8FC0922CB8B2}" type="presOf" srcId="{C96F50BA-A60F-460B-8530-5F70D6FB9790}" destId="{339452C7-0A0C-4DBB-9ED8-3916BA45A6CB}" srcOrd="0" destOrd="0" presId="urn:microsoft.com/office/officeart/2008/layout/SquareAccentList"/>
    <dgm:cxn modelId="{A5F941E5-DEB3-4CED-A225-B60DEC0DAAF2}" type="presOf" srcId="{CF3ACC84-8BAF-48FC-888B-00458AB5697E}" destId="{634F28CC-1BFB-4A6F-BC0D-B879EBD25E69}" srcOrd="0" destOrd="0" presId="urn:microsoft.com/office/officeart/2008/layout/SquareAccentList"/>
    <dgm:cxn modelId="{F7D6654B-5846-4832-8FA9-2C97B9DD0927}" type="presParOf" srcId="{634F28CC-1BFB-4A6F-BC0D-B879EBD25E69}" destId="{335C45BB-0F1D-43EC-B9E9-A02FCBF975B6}" srcOrd="0" destOrd="0" presId="urn:microsoft.com/office/officeart/2008/layout/SquareAccentList"/>
    <dgm:cxn modelId="{3B7A4C3C-326C-4032-BAD3-4DD63EF02ABD}" type="presParOf" srcId="{335C45BB-0F1D-43EC-B9E9-A02FCBF975B6}" destId="{0B065186-ECDC-44CB-8091-8F29E827E493}" srcOrd="0" destOrd="0" presId="urn:microsoft.com/office/officeart/2008/layout/SquareAccentList"/>
    <dgm:cxn modelId="{51319F2D-81FA-4647-9A55-3A8E4EE2AC07}" type="presParOf" srcId="{0B065186-ECDC-44CB-8091-8F29E827E493}" destId="{465BD7F0-20B9-4D8C-9668-7F0880B98981}" srcOrd="0" destOrd="0" presId="urn:microsoft.com/office/officeart/2008/layout/SquareAccentList"/>
    <dgm:cxn modelId="{2585A013-E46A-4CDB-BFB4-E41B89F8FA8B}" type="presParOf" srcId="{0B065186-ECDC-44CB-8091-8F29E827E493}" destId="{117783C6-6D39-43DA-9B26-A41BCB0A0AA5}" srcOrd="1" destOrd="0" presId="urn:microsoft.com/office/officeart/2008/layout/SquareAccentList"/>
    <dgm:cxn modelId="{29B33A5C-2373-4584-908C-09F6FE90DDD7}" type="presParOf" srcId="{0B065186-ECDC-44CB-8091-8F29E827E493}" destId="{BEF20E50-5593-4B4E-8E9B-2CC55D147795}" srcOrd="2" destOrd="0" presId="urn:microsoft.com/office/officeart/2008/layout/SquareAccentList"/>
    <dgm:cxn modelId="{8CD6CFAD-3F78-47E2-8FCF-09F3277EFFE8}" type="presParOf" srcId="{335C45BB-0F1D-43EC-B9E9-A02FCBF975B6}" destId="{BF76519E-3A90-469E-9F7A-2B1AED7A2273}" srcOrd="1" destOrd="0" presId="urn:microsoft.com/office/officeart/2008/layout/SquareAccentList"/>
    <dgm:cxn modelId="{11CFD38F-AE56-4533-891B-5DC157DF7C50}" type="presParOf" srcId="{BF76519E-3A90-469E-9F7A-2B1AED7A2273}" destId="{A16E8479-F542-4A77-B20A-C8F553391BD5}" srcOrd="0" destOrd="0" presId="urn:microsoft.com/office/officeart/2008/layout/SquareAccentList"/>
    <dgm:cxn modelId="{22A56DDB-6B85-45BE-95C3-0A55D5B9249B}" type="presParOf" srcId="{A16E8479-F542-4A77-B20A-C8F553391BD5}" destId="{DF8C8720-D6E6-4A6E-8203-806D5F32844D}" srcOrd="0" destOrd="0" presId="urn:microsoft.com/office/officeart/2008/layout/SquareAccentList"/>
    <dgm:cxn modelId="{2C654022-9F0E-4D59-A243-F774D9188390}" type="presParOf" srcId="{A16E8479-F542-4A77-B20A-C8F553391BD5}" destId="{BC91596B-AD32-4AF8-947B-0D369C68EA01}" srcOrd="1" destOrd="0" presId="urn:microsoft.com/office/officeart/2008/layout/SquareAccentList"/>
    <dgm:cxn modelId="{CD05FBF4-901B-4D61-9CC3-D09A6F9B2784}" type="presParOf" srcId="{BF76519E-3A90-469E-9F7A-2B1AED7A2273}" destId="{BD6CB4D8-5C12-48A7-A7C2-28974E8131A5}" srcOrd="1" destOrd="0" presId="urn:microsoft.com/office/officeart/2008/layout/SquareAccentList"/>
    <dgm:cxn modelId="{30D327A4-2F53-40DE-8CB6-60B8ADDBBFC1}" type="presParOf" srcId="{BD6CB4D8-5C12-48A7-A7C2-28974E8131A5}" destId="{3C1AB28D-EC81-45E8-8BDF-F72C6CC480D0}" srcOrd="0" destOrd="0" presId="urn:microsoft.com/office/officeart/2008/layout/SquareAccentList"/>
    <dgm:cxn modelId="{1EB19436-17C3-4599-9C89-90BDF7D70121}" type="presParOf" srcId="{BD6CB4D8-5C12-48A7-A7C2-28974E8131A5}" destId="{AE43C3A4-37CC-4794-A648-627FEE53988C}" srcOrd="1" destOrd="0" presId="urn:microsoft.com/office/officeart/2008/layout/SquareAccentList"/>
    <dgm:cxn modelId="{22DDAD18-DF57-4FE1-AFFB-84B0CCF692B5}" type="presParOf" srcId="{BF76519E-3A90-469E-9F7A-2B1AED7A2273}" destId="{C687A5AC-FEA3-4C0B-8BB7-A4FF871DEB86}" srcOrd="2" destOrd="0" presId="urn:microsoft.com/office/officeart/2008/layout/SquareAccentList"/>
    <dgm:cxn modelId="{C2CA28E0-D40A-4947-B706-E5A7BC0C8B52}" type="presParOf" srcId="{C687A5AC-FEA3-4C0B-8BB7-A4FF871DEB86}" destId="{71439F19-C517-455E-866A-E4F8518258A7}" srcOrd="0" destOrd="0" presId="urn:microsoft.com/office/officeart/2008/layout/SquareAccentList"/>
    <dgm:cxn modelId="{B74CDAD1-D78A-489D-BFE4-B6347BC02DC4}" type="presParOf" srcId="{C687A5AC-FEA3-4C0B-8BB7-A4FF871DEB86}" destId="{A70F3A49-677F-4242-AFFC-FEE95CF1977C}" srcOrd="1" destOrd="0" presId="urn:microsoft.com/office/officeart/2008/layout/SquareAccentList"/>
    <dgm:cxn modelId="{FDB7F21D-E7B9-4DDE-934E-0D224F8DC04B}" type="presParOf" srcId="{634F28CC-1BFB-4A6F-BC0D-B879EBD25E69}" destId="{E73C3BAB-2977-423B-BE43-B61DF63B1705}" srcOrd="1" destOrd="0" presId="urn:microsoft.com/office/officeart/2008/layout/SquareAccentList"/>
    <dgm:cxn modelId="{3C6292FF-BB5D-4FC7-B9D8-C8D25636199D}" type="presParOf" srcId="{E73C3BAB-2977-423B-BE43-B61DF63B1705}" destId="{22A7A594-C68E-49DA-AF7D-13A4D9DC8FAD}" srcOrd="0" destOrd="0" presId="urn:microsoft.com/office/officeart/2008/layout/SquareAccentList"/>
    <dgm:cxn modelId="{3A9498FF-190C-49AB-B87E-B3FCDB422D6F}" type="presParOf" srcId="{22A7A594-C68E-49DA-AF7D-13A4D9DC8FAD}" destId="{8BC956B1-F0AA-49CC-B82E-AD221AC08866}" srcOrd="0" destOrd="0" presId="urn:microsoft.com/office/officeart/2008/layout/SquareAccentList"/>
    <dgm:cxn modelId="{E74F4185-E095-42D6-B8C8-BCC68E701E54}" type="presParOf" srcId="{22A7A594-C68E-49DA-AF7D-13A4D9DC8FAD}" destId="{0741F7AD-FC7B-40EC-B28D-31E4FFE7D942}" srcOrd="1" destOrd="0" presId="urn:microsoft.com/office/officeart/2008/layout/SquareAccentList"/>
    <dgm:cxn modelId="{CC5D6F0D-8655-4FB2-BC24-6F25FBE070C8}" type="presParOf" srcId="{22A7A594-C68E-49DA-AF7D-13A4D9DC8FAD}" destId="{D26EC7B5-A328-41F1-A4D7-E69E05F871FE}" srcOrd="2" destOrd="0" presId="urn:microsoft.com/office/officeart/2008/layout/SquareAccentList"/>
    <dgm:cxn modelId="{1863E362-65C9-439C-B61F-0605FF3FA672}" type="presParOf" srcId="{E73C3BAB-2977-423B-BE43-B61DF63B1705}" destId="{802C9651-7CBC-4CE8-B9F0-89EC9837ECC3}" srcOrd="1" destOrd="0" presId="urn:microsoft.com/office/officeart/2008/layout/SquareAccentList"/>
    <dgm:cxn modelId="{87EA2295-E054-443C-BBF2-BBA504D46ED5}" type="presParOf" srcId="{802C9651-7CBC-4CE8-B9F0-89EC9837ECC3}" destId="{363BE94E-77D8-4B73-AB70-FA1CCFDBC657}" srcOrd="0" destOrd="0" presId="urn:microsoft.com/office/officeart/2008/layout/SquareAccentList"/>
    <dgm:cxn modelId="{AA4027D0-8594-42E3-B0B5-54B7CB5A5ADA}" type="presParOf" srcId="{363BE94E-77D8-4B73-AB70-FA1CCFDBC657}" destId="{7C9BE0F5-D1E6-4331-92DC-B1EB95EB4A93}" srcOrd="0" destOrd="0" presId="urn:microsoft.com/office/officeart/2008/layout/SquareAccentList"/>
    <dgm:cxn modelId="{CECFE5EC-F018-4E84-A269-E9EA922E11E9}" type="presParOf" srcId="{363BE94E-77D8-4B73-AB70-FA1CCFDBC657}" destId="{339452C7-0A0C-4DBB-9ED8-3916BA45A6CB}" srcOrd="1" destOrd="0" presId="urn:microsoft.com/office/officeart/2008/layout/SquareAccentList"/>
    <dgm:cxn modelId="{1B75D2E6-CF2F-4DEA-A928-4ADBE1A6823C}" type="presParOf" srcId="{634F28CC-1BFB-4A6F-BC0D-B879EBD25E69}" destId="{A31D4D41-39FB-402C-8901-62EEC9797734}" srcOrd="2" destOrd="0" presId="urn:microsoft.com/office/officeart/2008/layout/SquareAccentList"/>
    <dgm:cxn modelId="{EAD142D0-3539-4C20-811A-B1BDC69EAB8E}" type="presParOf" srcId="{A31D4D41-39FB-402C-8901-62EEC9797734}" destId="{5F65B2E4-9CDE-4026-89AD-C4156FC70095}" srcOrd="0" destOrd="0" presId="urn:microsoft.com/office/officeart/2008/layout/SquareAccentList"/>
    <dgm:cxn modelId="{2B48577A-F8D2-47FE-A1DF-ACF40145112E}" type="presParOf" srcId="{5F65B2E4-9CDE-4026-89AD-C4156FC70095}" destId="{5E196CE6-E649-4622-85E1-DFE2073439AD}" srcOrd="0" destOrd="0" presId="urn:microsoft.com/office/officeart/2008/layout/SquareAccentList"/>
    <dgm:cxn modelId="{9300D7D2-EBC6-4E93-93F2-CFEC0F97ECC1}" type="presParOf" srcId="{5F65B2E4-9CDE-4026-89AD-C4156FC70095}" destId="{CC6792AC-9879-4FA7-B2A7-B9461C96F737}" srcOrd="1" destOrd="0" presId="urn:microsoft.com/office/officeart/2008/layout/SquareAccentList"/>
    <dgm:cxn modelId="{1AB0920E-D135-43E9-9EBD-585E29753E1E}" type="presParOf" srcId="{5F65B2E4-9CDE-4026-89AD-C4156FC70095}" destId="{DE935A4E-B17C-497E-8BDE-8EC0A92A4D7E}" srcOrd="2" destOrd="0" presId="urn:microsoft.com/office/officeart/2008/layout/SquareAccentList"/>
    <dgm:cxn modelId="{BFF518D0-6614-40F4-AF8A-4A3CD54809EC}" type="presParOf" srcId="{A31D4D41-39FB-402C-8901-62EEC9797734}" destId="{9CA6906C-4CF9-49DD-889B-E2DA9D371444}" srcOrd="1" destOrd="0" presId="urn:microsoft.com/office/officeart/2008/layout/SquareAccentList"/>
    <dgm:cxn modelId="{090D2F28-7C0B-4662-92DE-BDDC2AD70CE7}" type="presParOf" srcId="{9CA6906C-4CF9-49DD-889B-E2DA9D371444}" destId="{1D98EDC3-DA5E-49D2-A466-08C0CAF2D2A3}" srcOrd="0" destOrd="0" presId="urn:microsoft.com/office/officeart/2008/layout/SquareAccentList"/>
    <dgm:cxn modelId="{C06EF52E-F14F-4E57-9167-1E2A7D25862B}" type="presParOf" srcId="{1D98EDC3-DA5E-49D2-A466-08C0CAF2D2A3}" destId="{28A387F2-53DA-434F-BE9B-20A8D70A48FC}" srcOrd="0" destOrd="0" presId="urn:microsoft.com/office/officeart/2008/layout/SquareAccentList"/>
    <dgm:cxn modelId="{1B4B98F1-FFA8-4FCD-B4FD-3C7688130B2E}" type="presParOf" srcId="{1D98EDC3-DA5E-49D2-A466-08C0CAF2D2A3}" destId="{F702146C-9434-4F82-BFC8-7436BC3D3C5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FFD215-6147-492C-B386-F2624C5F74B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DA167BF-D13F-4F4C-B18F-D760CD254269}">
      <dgm:prSet/>
      <dgm:spPr/>
      <dgm:t>
        <a:bodyPr/>
        <a:lstStyle/>
        <a:p>
          <a:r>
            <a:rPr lang="pt-BR"/>
            <a:t>Sistemas monoprogramados:</a:t>
          </a:r>
        </a:p>
      </dgm:t>
    </dgm:pt>
    <dgm:pt modelId="{7C78E6A9-1CEC-4F12-AF72-69C98D4F2213}" type="parTrans" cxnId="{D37061F1-9655-4B06-9F41-3E2E246B05A2}">
      <dgm:prSet/>
      <dgm:spPr/>
      <dgm:t>
        <a:bodyPr/>
        <a:lstStyle/>
        <a:p>
          <a:endParaRPr lang="pt-BR"/>
        </a:p>
      </dgm:t>
    </dgm:pt>
    <dgm:pt modelId="{63A3D472-07E3-4E07-BF33-89063B0EDE75}" type="sibTrans" cxnId="{D37061F1-9655-4B06-9F41-3E2E246B05A2}">
      <dgm:prSet/>
      <dgm:spPr/>
      <dgm:t>
        <a:bodyPr/>
        <a:lstStyle/>
        <a:p>
          <a:endParaRPr lang="pt-BR"/>
        </a:p>
      </dgm:t>
    </dgm:pt>
    <dgm:pt modelId="{084C2967-1D04-48AD-8D33-60261BFC2E17}">
      <dgm:prSet/>
      <dgm:spPr/>
      <dgm:t>
        <a:bodyPr/>
        <a:lstStyle/>
        <a:p>
          <a:r>
            <a:rPr lang="pt-BR"/>
            <a:t>Um único programa em execução por vez. </a:t>
          </a:r>
        </a:p>
      </dgm:t>
    </dgm:pt>
    <dgm:pt modelId="{A294D477-31D7-4F82-99F0-ADCCD32A55E7}" type="parTrans" cxnId="{B77B23E2-7CE2-4A28-BD4B-CEBA7D5B77D8}">
      <dgm:prSet/>
      <dgm:spPr/>
      <dgm:t>
        <a:bodyPr/>
        <a:lstStyle/>
        <a:p>
          <a:endParaRPr lang="pt-BR"/>
        </a:p>
      </dgm:t>
    </dgm:pt>
    <dgm:pt modelId="{7BABDC0C-F86D-4A85-8B56-2BE05BF58288}" type="sibTrans" cxnId="{B77B23E2-7CE2-4A28-BD4B-CEBA7D5B77D8}">
      <dgm:prSet/>
      <dgm:spPr/>
      <dgm:t>
        <a:bodyPr/>
        <a:lstStyle/>
        <a:p>
          <a:endParaRPr lang="pt-BR"/>
        </a:p>
      </dgm:t>
    </dgm:pt>
    <dgm:pt modelId="{F6DEAA1A-6D81-4E15-976A-934E3FBA22D8}">
      <dgm:prSet/>
      <dgm:spPr/>
      <dgm:t>
        <a:bodyPr/>
        <a:lstStyle/>
        <a:p>
          <a:r>
            <a:rPr lang="pt-BR"/>
            <a:t>Ineficiência na utilização do hardware.</a:t>
          </a:r>
        </a:p>
      </dgm:t>
    </dgm:pt>
    <dgm:pt modelId="{036D9BD0-8FB0-4B3B-B2C9-7BE1F78D6B1B}" type="parTrans" cxnId="{C7677396-1F78-4FAE-B421-A7988A0B1842}">
      <dgm:prSet/>
      <dgm:spPr/>
      <dgm:t>
        <a:bodyPr/>
        <a:lstStyle/>
        <a:p>
          <a:endParaRPr lang="pt-BR"/>
        </a:p>
      </dgm:t>
    </dgm:pt>
    <dgm:pt modelId="{EF9224BF-9483-4513-8A36-F08A3B810502}" type="sibTrans" cxnId="{C7677396-1F78-4FAE-B421-A7988A0B1842}">
      <dgm:prSet/>
      <dgm:spPr/>
      <dgm:t>
        <a:bodyPr/>
        <a:lstStyle/>
        <a:p>
          <a:endParaRPr lang="pt-BR"/>
        </a:p>
      </dgm:t>
    </dgm:pt>
    <dgm:pt modelId="{ADBAEA3F-18F3-48CE-BF26-3E1D61D59A90}">
      <dgm:prSet/>
      <dgm:spPr/>
      <dgm:t>
        <a:bodyPr/>
        <a:lstStyle/>
        <a:p>
          <a:r>
            <a:rPr lang="pt-BR"/>
            <a:t>Sistemas multiprogramados:</a:t>
          </a:r>
        </a:p>
      </dgm:t>
    </dgm:pt>
    <dgm:pt modelId="{A711B0A0-3819-4792-B1EF-12505BA22FB3}" type="parTrans" cxnId="{F9422252-0975-40B6-8928-6B04FA13C409}">
      <dgm:prSet/>
      <dgm:spPr/>
      <dgm:t>
        <a:bodyPr/>
        <a:lstStyle/>
        <a:p>
          <a:endParaRPr lang="pt-BR"/>
        </a:p>
      </dgm:t>
    </dgm:pt>
    <dgm:pt modelId="{0A11CF79-AE07-46C4-B188-B4DE6A686B8A}" type="sibTrans" cxnId="{F9422252-0975-40B6-8928-6B04FA13C409}">
      <dgm:prSet/>
      <dgm:spPr/>
      <dgm:t>
        <a:bodyPr/>
        <a:lstStyle/>
        <a:p>
          <a:endParaRPr lang="pt-BR"/>
        </a:p>
      </dgm:t>
    </dgm:pt>
    <dgm:pt modelId="{AB255CF8-C0F9-4750-986C-C9D0C02BF549}">
      <dgm:prSet/>
      <dgm:spPr/>
      <dgm:t>
        <a:bodyPr/>
        <a:lstStyle/>
        <a:p>
          <a:r>
            <a:rPr lang="pt-BR"/>
            <a:t>Múltiplos programas em memória, alternando a execução.</a:t>
          </a:r>
        </a:p>
      </dgm:t>
    </dgm:pt>
    <dgm:pt modelId="{34F57AB3-F75E-4161-85AE-EDFDC0A1272A}" type="parTrans" cxnId="{3EEA26B5-6BB7-4C6A-9ABD-EC0EFD44BC76}">
      <dgm:prSet/>
      <dgm:spPr/>
      <dgm:t>
        <a:bodyPr/>
        <a:lstStyle/>
        <a:p>
          <a:endParaRPr lang="pt-BR"/>
        </a:p>
      </dgm:t>
    </dgm:pt>
    <dgm:pt modelId="{9E4DE2B8-FEFE-40AB-BAE5-8F570312676C}" type="sibTrans" cxnId="{3EEA26B5-6BB7-4C6A-9ABD-EC0EFD44BC76}">
      <dgm:prSet/>
      <dgm:spPr/>
      <dgm:t>
        <a:bodyPr/>
        <a:lstStyle/>
        <a:p>
          <a:endParaRPr lang="pt-BR"/>
        </a:p>
      </dgm:t>
    </dgm:pt>
    <dgm:pt modelId="{F4C606C8-DB5F-45C5-9FF6-AAA798599391}">
      <dgm:prSet/>
      <dgm:spPr/>
      <dgm:t>
        <a:bodyPr/>
        <a:lstStyle/>
        <a:p>
          <a:r>
            <a:rPr lang="pt-BR"/>
            <a:t>Melhora na utilização do CPU.</a:t>
          </a:r>
        </a:p>
      </dgm:t>
    </dgm:pt>
    <dgm:pt modelId="{7B81A4D6-8627-4291-BD0D-D554BC4E6D70}" type="parTrans" cxnId="{A0DE6273-1FF5-43B9-B80F-E25C9F6553E4}">
      <dgm:prSet/>
      <dgm:spPr/>
      <dgm:t>
        <a:bodyPr/>
        <a:lstStyle/>
        <a:p>
          <a:endParaRPr lang="pt-BR"/>
        </a:p>
      </dgm:t>
    </dgm:pt>
    <dgm:pt modelId="{225F0B8C-66AE-406F-8FA9-8F17CEDAB262}" type="sibTrans" cxnId="{A0DE6273-1FF5-43B9-B80F-E25C9F6553E4}">
      <dgm:prSet/>
      <dgm:spPr/>
      <dgm:t>
        <a:bodyPr/>
        <a:lstStyle/>
        <a:p>
          <a:endParaRPr lang="pt-BR"/>
        </a:p>
      </dgm:t>
    </dgm:pt>
    <dgm:pt modelId="{90045EE9-87F4-4E87-B3B8-176C1A61F672}">
      <dgm:prSet/>
      <dgm:spPr/>
      <dgm:t>
        <a:bodyPr/>
        <a:lstStyle/>
        <a:p>
          <a:r>
            <a:rPr lang="pt-BR"/>
            <a:t>Conceito de processo: </a:t>
          </a:r>
        </a:p>
      </dgm:t>
    </dgm:pt>
    <dgm:pt modelId="{12710248-7E72-41EA-B2BC-EEDF6E94108A}" type="parTrans" cxnId="{D3B740AB-5F30-4A50-8F0F-7F1CA395E64F}">
      <dgm:prSet/>
      <dgm:spPr/>
      <dgm:t>
        <a:bodyPr/>
        <a:lstStyle/>
        <a:p>
          <a:endParaRPr lang="pt-BR"/>
        </a:p>
      </dgm:t>
    </dgm:pt>
    <dgm:pt modelId="{58D1E3EC-C8CE-4B95-BBC3-440DAFCF277A}" type="sibTrans" cxnId="{D3B740AB-5F30-4A50-8F0F-7F1CA395E64F}">
      <dgm:prSet/>
      <dgm:spPr/>
      <dgm:t>
        <a:bodyPr/>
        <a:lstStyle/>
        <a:p>
          <a:endParaRPr lang="pt-BR"/>
        </a:p>
      </dgm:t>
    </dgm:pt>
    <dgm:pt modelId="{D4967DE9-6841-4D58-9CB7-2EE82ACC218C}">
      <dgm:prSet/>
      <dgm:spPr/>
      <dgm:t>
        <a:bodyPr/>
        <a:lstStyle/>
        <a:p>
          <a:r>
            <a:rPr lang="pt-BR"/>
            <a:t>Introdução ao conceito de processo como uma unidade de trabalho em execução.</a:t>
          </a:r>
        </a:p>
      </dgm:t>
    </dgm:pt>
    <dgm:pt modelId="{B02E8D4B-C613-4049-9CD7-14E4FCD3C9FB}" type="parTrans" cxnId="{4897EC9C-6A71-4288-8A98-6FDE2D980729}">
      <dgm:prSet/>
      <dgm:spPr/>
      <dgm:t>
        <a:bodyPr/>
        <a:lstStyle/>
        <a:p>
          <a:endParaRPr lang="pt-BR"/>
        </a:p>
      </dgm:t>
    </dgm:pt>
    <dgm:pt modelId="{D6FD49BD-BCA5-453A-8360-C61D38E43C0C}" type="sibTrans" cxnId="{4897EC9C-6A71-4288-8A98-6FDE2D980729}">
      <dgm:prSet/>
      <dgm:spPr/>
      <dgm:t>
        <a:bodyPr/>
        <a:lstStyle/>
        <a:p>
          <a:endParaRPr lang="pt-BR"/>
        </a:p>
      </dgm:t>
    </dgm:pt>
    <dgm:pt modelId="{D3C0EA72-3026-4510-A646-4055FDC5E19A}" type="pres">
      <dgm:prSet presAssocID="{D8FFD215-6147-492C-B386-F2624C5F74B4}" presName="layout" presStyleCnt="0">
        <dgm:presLayoutVars>
          <dgm:chMax/>
          <dgm:chPref/>
          <dgm:dir/>
          <dgm:resizeHandles/>
        </dgm:presLayoutVars>
      </dgm:prSet>
      <dgm:spPr/>
    </dgm:pt>
    <dgm:pt modelId="{8F060E34-2F39-4529-ABB7-07B9406E35B1}" type="pres">
      <dgm:prSet presAssocID="{DDA167BF-D13F-4F4C-B18F-D760CD254269}" presName="root" presStyleCnt="0">
        <dgm:presLayoutVars>
          <dgm:chMax/>
          <dgm:chPref/>
        </dgm:presLayoutVars>
      </dgm:prSet>
      <dgm:spPr/>
    </dgm:pt>
    <dgm:pt modelId="{B40BA40B-9AFE-4F7E-BACD-E9F2608D3B91}" type="pres">
      <dgm:prSet presAssocID="{DDA167BF-D13F-4F4C-B18F-D760CD254269}" presName="rootComposite" presStyleCnt="0">
        <dgm:presLayoutVars/>
      </dgm:prSet>
      <dgm:spPr/>
    </dgm:pt>
    <dgm:pt modelId="{A811E460-218C-438F-BEFA-5D21DFCD223F}" type="pres">
      <dgm:prSet presAssocID="{DDA167BF-D13F-4F4C-B18F-D760CD254269}" presName="ParentAccent" presStyleLbl="alignNode1" presStyleIdx="0" presStyleCnt="3"/>
      <dgm:spPr/>
    </dgm:pt>
    <dgm:pt modelId="{1829A508-B396-4816-AC44-157EEC9A509D}" type="pres">
      <dgm:prSet presAssocID="{DDA167BF-D13F-4F4C-B18F-D760CD254269}" presName="ParentSmallAccent" presStyleLbl="fgAcc1" presStyleIdx="0" presStyleCnt="3"/>
      <dgm:spPr/>
    </dgm:pt>
    <dgm:pt modelId="{5DBB44F7-9BF8-47C1-B379-966DBFEE2652}" type="pres">
      <dgm:prSet presAssocID="{DDA167BF-D13F-4F4C-B18F-D760CD254269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FF4429E3-D398-4E84-A05A-C56421A7BD9E}" type="pres">
      <dgm:prSet presAssocID="{DDA167BF-D13F-4F4C-B18F-D760CD254269}" presName="childShape" presStyleCnt="0">
        <dgm:presLayoutVars>
          <dgm:chMax val="0"/>
          <dgm:chPref val="0"/>
        </dgm:presLayoutVars>
      </dgm:prSet>
      <dgm:spPr/>
    </dgm:pt>
    <dgm:pt modelId="{47B8E3B1-9C87-45ED-A309-459B8846E551}" type="pres">
      <dgm:prSet presAssocID="{084C2967-1D04-48AD-8D33-60261BFC2E17}" presName="childComposite" presStyleCnt="0">
        <dgm:presLayoutVars>
          <dgm:chMax val="0"/>
          <dgm:chPref val="0"/>
        </dgm:presLayoutVars>
      </dgm:prSet>
      <dgm:spPr/>
    </dgm:pt>
    <dgm:pt modelId="{17F14AC8-98DF-4963-A902-191D634493F7}" type="pres">
      <dgm:prSet presAssocID="{084C2967-1D04-48AD-8D33-60261BFC2E17}" presName="ChildAccent" presStyleLbl="solidFgAcc1" presStyleIdx="0" presStyleCnt="5"/>
      <dgm:spPr/>
    </dgm:pt>
    <dgm:pt modelId="{F0E06328-D278-4219-BE89-AF7E9DC3BBC6}" type="pres">
      <dgm:prSet presAssocID="{084C2967-1D04-48AD-8D33-60261BFC2E1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FED7F8CB-5F01-40FD-B58B-25BD0F8AC4E9}" type="pres">
      <dgm:prSet presAssocID="{F6DEAA1A-6D81-4E15-976A-934E3FBA22D8}" presName="childComposite" presStyleCnt="0">
        <dgm:presLayoutVars>
          <dgm:chMax val="0"/>
          <dgm:chPref val="0"/>
        </dgm:presLayoutVars>
      </dgm:prSet>
      <dgm:spPr/>
    </dgm:pt>
    <dgm:pt modelId="{818A1E8C-E68B-4BE9-9063-6B43B9FF1BE5}" type="pres">
      <dgm:prSet presAssocID="{F6DEAA1A-6D81-4E15-976A-934E3FBA22D8}" presName="ChildAccent" presStyleLbl="solidFgAcc1" presStyleIdx="1" presStyleCnt="5"/>
      <dgm:spPr/>
    </dgm:pt>
    <dgm:pt modelId="{66F0E6D6-F0D5-4C3A-852A-F22D93722C6F}" type="pres">
      <dgm:prSet presAssocID="{F6DEAA1A-6D81-4E15-976A-934E3FBA22D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5CD4744-A6F2-446E-BAE6-A49B2DB95A3D}" type="pres">
      <dgm:prSet presAssocID="{ADBAEA3F-18F3-48CE-BF26-3E1D61D59A90}" presName="root" presStyleCnt="0">
        <dgm:presLayoutVars>
          <dgm:chMax/>
          <dgm:chPref/>
        </dgm:presLayoutVars>
      </dgm:prSet>
      <dgm:spPr/>
    </dgm:pt>
    <dgm:pt modelId="{C4CFDC89-3605-42DE-82FE-45B59B76AAD8}" type="pres">
      <dgm:prSet presAssocID="{ADBAEA3F-18F3-48CE-BF26-3E1D61D59A90}" presName="rootComposite" presStyleCnt="0">
        <dgm:presLayoutVars/>
      </dgm:prSet>
      <dgm:spPr/>
    </dgm:pt>
    <dgm:pt modelId="{CCCB101F-29B3-41A5-B022-9014355E7A72}" type="pres">
      <dgm:prSet presAssocID="{ADBAEA3F-18F3-48CE-BF26-3E1D61D59A90}" presName="ParentAccent" presStyleLbl="alignNode1" presStyleIdx="1" presStyleCnt="3"/>
      <dgm:spPr/>
    </dgm:pt>
    <dgm:pt modelId="{27352B42-9293-4A2D-A0C6-CC5B27749E65}" type="pres">
      <dgm:prSet presAssocID="{ADBAEA3F-18F3-48CE-BF26-3E1D61D59A90}" presName="ParentSmallAccent" presStyleLbl="fgAcc1" presStyleIdx="1" presStyleCnt="3"/>
      <dgm:spPr/>
    </dgm:pt>
    <dgm:pt modelId="{E94317C8-6B13-40F7-987E-2542FA665860}" type="pres">
      <dgm:prSet presAssocID="{ADBAEA3F-18F3-48CE-BF26-3E1D61D59A90}" presName="Parent" presStyleLbl="revTx" presStyleIdx="3" presStyleCnt="8">
        <dgm:presLayoutVars>
          <dgm:chMax/>
          <dgm:chPref val="4"/>
          <dgm:bulletEnabled val="1"/>
        </dgm:presLayoutVars>
      </dgm:prSet>
      <dgm:spPr/>
    </dgm:pt>
    <dgm:pt modelId="{121BBB54-AD4A-4738-ABD4-A9E764B1CFF2}" type="pres">
      <dgm:prSet presAssocID="{ADBAEA3F-18F3-48CE-BF26-3E1D61D59A90}" presName="childShape" presStyleCnt="0">
        <dgm:presLayoutVars>
          <dgm:chMax val="0"/>
          <dgm:chPref val="0"/>
        </dgm:presLayoutVars>
      </dgm:prSet>
      <dgm:spPr/>
    </dgm:pt>
    <dgm:pt modelId="{D3E7101F-CE70-495F-9790-B60E85F3EF58}" type="pres">
      <dgm:prSet presAssocID="{AB255CF8-C0F9-4750-986C-C9D0C02BF549}" presName="childComposite" presStyleCnt="0">
        <dgm:presLayoutVars>
          <dgm:chMax val="0"/>
          <dgm:chPref val="0"/>
        </dgm:presLayoutVars>
      </dgm:prSet>
      <dgm:spPr/>
    </dgm:pt>
    <dgm:pt modelId="{F0F1075C-4442-43E3-9A20-7D12EB7DECC8}" type="pres">
      <dgm:prSet presAssocID="{AB255CF8-C0F9-4750-986C-C9D0C02BF549}" presName="ChildAccent" presStyleLbl="solidFgAcc1" presStyleIdx="2" presStyleCnt="5"/>
      <dgm:spPr/>
    </dgm:pt>
    <dgm:pt modelId="{DCB69625-8508-4F46-9077-6A9206E40426}" type="pres">
      <dgm:prSet presAssocID="{AB255CF8-C0F9-4750-986C-C9D0C02BF549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FAD951E-11F6-4B8A-A0B9-CD50C4226DDD}" type="pres">
      <dgm:prSet presAssocID="{F4C606C8-DB5F-45C5-9FF6-AAA798599391}" presName="childComposite" presStyleCnt="0">
        <dgm:presLayoutVars>
          <dgm:chMax val="0"/>
          <dgm:chPref val="0"/>
        </dgm:presLayoutVars>
      </dgm:prSet>
      <dgm:spPr/>
    </dgm:pt>
    <dgm:pt modelId="{DF3E9E7A-6FDE-477A-AC79-BFAFB5F1E2C7}" type="pres">
      <dgm:prSet presAssocID="{F4C606C8-DB5F-45C5-9FF6-AAA798599391}" presName="ChildAccent" presStyleLbl="solidFgAcc1" presStyleIdx="3" presStyleCnt="5"/>
      <dgm:spPr/>
    </dgm:pt>
    <dgm:pt modelId="{EE4E8A18-B380-43FB-BBEB-23701621B0A8}" type="pres">
      <dgm:prSet presAssocID="{F4C606C8-DB5F-45C5-9FF6-AAA79859939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3B191ED8-F6A6-46D4-9B48-A5694A43451A}" type="pres">
      <dgm:prSet presAssocID="{90045EE9-87F4-4E87-B3B8-176C1A61F672}" presName="root" presStyleCnt="0">
        <dgm:presLayoutVars>
          <dgm:chMax/>
          <dgm:chPref/>
        </dgm:presLayoutVars>
      </dgm:prSet>
      <dgm:spPr/>
    </dgm:pt>
    <dgm:pt modelId="{551B6281-350E-4A74-A285-B4F370D5B98C}" type="pres">
      <dgm:prSet presAssocID="{90045EE9-87F4-4E87-B3B8-176C1A61F672}" presName="rootComposite" presStyleCnt="0">
        <dgm:presLayoutVars/>
      </dgm:prSet>
      <dgm:spPr/>
    </dgm:pt>
    <dgm:pt modelId="{32CF3E34-E8CB-4A9B-8435-35730722D1E0}" type="pres">
      <dgm:prSet presAssocID="{90045EE9-87F4-4E87-B3B8-176C1A61F672}" presName="ParentAccent" presStyleLbl="alignNode1" presStyleIdx="2" presStyleCnt="3"/>
      <dgm:spPr/>
    </dgm:pt>
    <dgm:pt modelId="{4356F855-E869-4484-8C74-FA8D71F59386}" type="pres">
      <dgm:prSet presAssocID="{90045EE9-87F4-4E87-B3B8-176C1A61F672}" presName="ParentSmallAccent" presStyleLbl="fgAcc1" presStyleIdx="2" presStyleCnt="3"/>
      <dgm:spPr/>
    </dgm:pt>
    <dgm:pt modelId="{DFE61F61-AC8C-46F3-8260-A2F39AE63CEB}" type="pres">
      <dgm:prSet presAssocID="{90045EE9-87F4-4E87-B3B8-176C1A61F672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093F3CB5-3D74-46E0-8959-3C825157E0CC}" type="pres">
      <dgm:prSet presAssocID="{90045EE9-87F4-4E87-B3B8-176C1A61F672}" presName="childShape" presStyleCnt="0">
        <dgm:presLayoutVars>
          <dgm:chMax val="0"/>
          <dgm:chPref val="0"/>
        </dgm:presLayoutVars>
      </dgm:prSet>
      <dgm:spPr/>
    </dgm:pt>
    <dgm:pt modelId="{240FC114-CE17-4DD0-997C-3BDA92DE0DBF}" type="pres">
      <dgm:prSet presAssocID="{D4967DE9-6841-4D58-9CB7-2EE82ACC218C}" presName="childComposite" presStyleCnt="0">
        <dgm:presLayoutVars>
          <dgm:chMax val="0"/>
          <dgm:chPref val="0"/>
        </dgm:presLayoutVars>
      </dgm:prSet>
      <dgm:spPr/>
    </dgm:pt>
    <dgm:pt modelId="{E0B4DC19-1FB6-4A6A-A283-76206697D9A4}" type="pres">
      <dgm:prSet presAssocID="{D4967DE9-6841-4D58-9CB7-2EE82ACC218C}" presName="ChildAccent" presStyleLbl="solidFgAcc1" presStyleIdx="4" presStyleCnt="5"/>
      <dgm:spPr/>
    </dgm:pt>
    <dgm:pt modelId="{37B4BDF2-A3F9-4705-9A68-FCF7E8C40004}" type="pres">
      <dgm:prSet presAssocID="{D4967DE9-6841-4D58-9CB7-2EE82ACC218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EC003924-76F9-4A46-8062-78E3F6EA0F9F}" type="presOf" srcId="{ADBAEA3F-18F3-48CE-BF26-3E1D61D59A90}" destId="{E94317C8-6B13-40F7-987E-2542FA665860}" srcOrd="0" destOrd="0" presId="urn:microsoft.com/office/officeart/2008/layout/SquareAccentList"/>
    <dgm:cxn modelId="{585D2539-C03A-4FEA-BEFE-C088EDFCA6D1}" type="presOf" srcId="{F4C606C8-DB5F-45C5-9FF6-AAA798599391}" destId="{EE4E8A18-B380-43FB-BBEB-23701621B0A8}" srcOrd="0" destOrd="0" presId="urn:microsoft.com/office/officeart/2008/layout/SquareAccentList"/>
    <dgm:cxn modelId="{F9422252-0975-40B6-8928-6B04FA13C409}" srcId="{D8FFD215-6147-492C-B386-F2624C5F74B4}" destId="{ADBAEA3F-18F3-48CE-BF26-3E1D61D59A90}" srcOrd="1" destOrd="0" parTransId="{A711B0A0-3819-4792-B1EF-12505BA22FB3}" sibTransId="{0A11CF79-AE07-46C4-B188-B4DE6A686B8A}"/>
    <dgm:cxn modelId="{A0DE6273-1FF5-43B9-B80F-E25C9F6553E4}" srcId="{ADBAEA3F-18F3-48CE-BF26-3E1D61D59A90}" destId="{F4C606C8-DB5F-45C5-9FF6-AAA798599391}" srcOrd="1" destOrd="0" parTransId="{7B81A4D6-8627-4291-BD0D-D554BC4E6D70}" sibTransId="{225F0B8C-66AE-406F-8FA9-8F17CEDAB262}"/>
    <dgm:cxn modelId="{B852F054-ACE8-4B52-AAF7-7805DEE4D991}" type="presOf" srcId="{D4967DE9-6841-4D58-9CB7-2EE82ACC218C}" destId="{37B4BDF2-A3F9-4705-9A68-FCF7E8C40004}" srcOrd="0" destOrd="0" presId="urn:microsoft.com/office/officeart/2008/layout/SquareAccentList"/>
    <dgm:cxn modelId="{C7677396-1F78-4FAE-B421-A7988A0B1842}" srcId="{DDA167BF-D13F-4F4C-B18F-D760CD254269}" destId="{F6DEAA1A-6D81-4E15-976A-934E3FBA22D8}" srcOrd="1" destOrd="0" parTransId="{036D9BD0-8FB0-4B3B-B2C9-7BE1F78D6B1B}" sibTransId="{EF9224BF-9483-4513-8A36-F08A3B810502}"/>
    <dgm:cxn modelId="{4897EC9C-6A71-4288-8A98-6FDE2D980729}" srcId="{90045EE9-87F4-4E87-B3B8-176C1A61F672}" destId="{D4967DE9-6841-4D58-9CB7-2EE82ACC218C}" srcOrd="0" destOrd="0" parTransId="{B02E8D4B-C613-4049-9CD7-14E4FCD3C9FB}" sibTransId="{D6FD49BD-BCA5-453A-8360-C61D38E43C0C}"/>
    <dgm:cxn modelId="{D6227C9F-1F2C-4A4A-9444-B79B5059116E}" type="presOf" srcId="{90045EE9-87F4-4E87-B3B8-176C1A61F672}" destId="{DFE61F61-AC8C-46F3-8260-A2F39AE63CEB}" srcOrd="0" destOrd="0" presId="urn:microsoft.com/office/officeart/2008/layout/SquareAccentList"/>
    <dgm:cxn modelId="{D3B740AB-5F30-4A50-8F0F-7F1CA395E64F}" srcId="{D8FFD215-6147-492C-B386-F2624C5F74B4}" destId="{90045EE9-87F4-4E87-B3B8-176C1A61F672}" srcOrd="2" destOrd="0" parTransId="{12710248-7E72-41EA-B2BC-EEDF6E94108A}" sibTransId="{58D1E3EC-C8CE-4B95-BBC3-440DAFCF277A}"/>
    <dgm:cxn modelId="{3EEA26B5-6BB7-4C6A-9ABD-EC0EFD44BC76}" srcId="{ADBAEA3F-18F3-48CE-BF26-3E1D61D59A90}" destId="{AB255CF8-C0F9-4750-986C-C9D0C02BF549}" srcOrd="0" destOrd="0" parTransId="{34F57AB3-F75E-4161-85AE-EDFDC0A1272A}" sibTransId="{9E4DE2B8-FEFE-40AB-BAE5-8F570312676C}"/>
    <dgm:cxn modelId="{6C9C72BE-0875-490B-B8AF-90988D1AA966}" type="presOf" srcId="{D8FFD215-6147-492C-B386-F2624C5F74B4}" destId="{D3C0EA72-3026-4510-A646-4055FDC5E19A}" srcOrd="0" destOrd="0" presId="urn:microsoft.com/office/officeart/2008/layout/SquareAccentList"/>
    <dgm:cxn modelId="{67AD28C5-A40E-4C5C-9D98-5D32BCE4102B}" type="presOf" srcId="{084C2967-1D04-48AD-8D33-60261BFC2E17}" destId="{F0E06328-D278-4219-BE89-AF7E9DC3BBC6}" srcOrd="0" destOrd="0" presId="urn:microsoft.com/office/officeart/2008/layout/SquareAccentList"/>
    <dgm:cxn modelId="{6B52E0C9-DE7C-4ADE-8D6D-62E9C4169852}" type="presOf" srcId="{DDA167BF-D13F-4F4C-B18F-D760CD254269}" destId="{5DBB44F7-9BF8-47C1-B379-966DBFEE2652}" srcOrd="0" destOrd="0" presId="urn:microsoft.com/office/officeart/2008/layout/SquareAccentList"/>
    <dgm:cxn modelId="{7DB643D9-9E28-4321-AE25-DD1D9D9191D0}" type="presOf" srcId="{F6DEAA1A-6D81-4E15-976A-934E3FBA22D8}" destId="{66F0E6D6-F0D5-4C3A-852A-F22D93722C6F}" srcOrd="0" destOrd="0" presId="urn:microsoft.com/office/officeart/2008/layout/SquareAccentList"/>
    <dgm:cxn modelId="{421395D9-D1EC-4605-B266-3970133BC56A}" type="presOf" srcId="{AB255CF8-C0F9-4750-986C-C9D0C02BF549}" destId="{DCB69625-8508-4F46-9077-6A9206E40426}" srcOrd="0" destOrd="0" presId="urn:microsoft.com/office/officeart/2008/layout/SquareAccentList"/>
    <dgm:cxn modelId="{B77B23E2-7CE2-4A28-BD4B-CEBA7D5B77D8}" srcId="{DDA167BF-D13F-4F4C-B18F-D760CD254269}" destId="{084C2967-1D04-48AD-8D33-60261BFC2E17}" srcOrd="0" destOrd="0" parTransId="{A294D477-31D7-4F82-99F0-ADCCD32A55E7}" sibTransId="{7BABDC0C-F86D-4A85-8B56-2BE05BF58288}"/>
    <dgm:cxn modelId="{D37061F1-9655-4B06-9F41-3E2E246B05A2}" srcId="{D8FFD215-6147-492C-B386-F2624C5F74B4}" destId="{DDA167BF-D13F-4F4C-B18F-D760CD254269}" srcOrd="0" destOrd="0" parTransId="{7C78E6A9-1CEC-4F12-AF72-69C98D4F2213}" sibTransId="{63A3D472-07E3-4E07-BF33-89063B0EDE75}"/>
    <dgm:cxn modelId="{FD769E8E-0E50-488E-BA18-A172251CE2A5}" type="presParOf" srcId="{D3C0EA72-3026-4510-A646-4055FDC5E19A}" destId="{8F060E34-2F39-4529-ABB7-07B9406E35B1}" srcOrd="0" destOrd="0" presId="urn:microsoft.com/office/officeart/2008/layout/SquareAccentList"/>
    <dgm:cxn modelId="{1463C184-574A-4865-93E1-59E237616600}" type="presParOf" srcId="{8F060E34-2F39-4529-ABB7-07B9406E35B1}" destId="{B40BA40B-9AFE-4F7E-BACD-E9F2608D3B91}" srcOrd="0" destOrd="0" presId="urn:microsoft.com/office/officeart/2008/layout/SquareAccentList"/>
    <dgm:cxn modelId="{450E42CC-250F-4322-9B47-A4644E40DA56}" type="presParOf" srcId="{B40BA40B-9AFE-4F7E-BACD-E9F2608D3B91}" destId="{A811E460-218C-438F-BEFA-5D21DFCD223F}" srcOrd="0" destOrd="0" presId="urn:microsoft.com/office/officeart/2008/layout/SquareAccentList"/>
    <dgm:cxn modelId="{CE574091-FD8A-4174-9624-A8EA3FAA4A5E}" type="presParOf" srcId="{B40BA40B-9AFE-4F7E-BACD-E9F2608D3B91}" destId="{1829A508-B396-4816-AC44-157EEC9A509D}" srcOrd="1" destOrd="0" presId="urn:microsoft.com/office/officeart/2008/layout/SquareAccentList"/>
    <dgm:cxn modelId="{8E193534-2806-4B77-8C53-C62DEB29FB32}" type="presParOf" srcId="{B40BA40B-9AFE-4F7E-BACD-E9F2608D3B91}" destId="{5DBB44F7-9BF8-47C1-B379-966DBFEE2652}" srcOrd="2" destOrd="0" presId="urn:microsoft.com/office/officeart/2008/layout/SquareAccentList"/>
    <dgm:cxn modelId="{4C8B3BE6-AFF2-444B-9C5E-A9436A4D66F3}" type="presParOf" srcId="{8F060E34-2F39-4529-ABB7-07B9406E35B1}" destId="{FF4429E3-D398-4E84-A05A-C56421A7BD9E}" srcOrd="1" destOrd="0" presId="urn:microsoft.com/office/officeart/2008/layout/SquareAccentList"/>
    <dgm:cxn modelId="{F1C19B4C-9004-4A24-99CC-8930A9953300}" type="presParOf" srcId="{FF4429E3-D398-4E84-A05A-C56421A7BD9E}" destId="{47B8E3B1-9C87-45ED-A309-459B8846E551}" srcOrd="0" destOrd="0" presId="urn:microsoft.com/office/officeart/2008/layout/SquareAccentList"/>
    <dgm:cxn modelId="{FEFAB92A-2C48-4C8C-A46E-1356DD295B3E}" type="presParOf" srcId="{47B8E3B1-9C87-45ED-A309-459B8846E551}" destId="{17F14AC8-98DF-4963-A902-191D634493F7}" srcOrd="0" destOrd="0" presId="urn:microsoft.com/office/officeart/2008/layout/SquareAccentList"/>
    <dgm:cxn modelId="{9278D9BA-25D0-4DCD-80A6-247FFD85D06E}" type="presParOf" srcId="{47B8E3B1-9C87-45ED-A309-459B8846E551}" destId="{F0E06328-D278-4219-BE89-AF7E9DC3BBC6}" srcOrd="1" destOrd="0" presId="urn:microsoft.com/office/officeart/2008/layout/SquareAccentList"/>
    <dgm:cxn modelId="{3EABE576-DB13-4C65-BC72-60B308150D22}" type="presParOf" srcId="{FF4429E3-D398-4E84-A05A-C56421A7BD9E}" destId="{FED7F8CB-5F01-40FD-B58B-25BD0F8AC4E9}" srcOrd="1" destOrd="0" presId="urn:microsoft.com/office/officeart/2008/layout/SquareAccentList"/>
    <dgm:cxn modelId="{386D286E-CC07-4DEE-BC19-A22BF6E560D4}" type="presParOf" srcId="{FED7F8CB-5F01-40FD-B58B-25BD0F8AC4E9}" destId="{818A1E8C-E68B-4BE9-9063-6B43B9FF1BE5}" srcOrd="0" destOrd="0" presId="urn:microsoft.com/office/officeart/2008/layout/SquareAccentList"/>
    <dgm:cxn modelId="{93D916CF-B7A7-4662-900E-C8C9B2FB327E}" type="presParOf" srcId="{FED7F8CB-5F01-40FD-B58B-25BD0F8AC4E9}" destId="{66F0E6D6-F0D5-4C3A-852A-F22D93722C6F}" srcOrd="1" destOrd="0" presId="urn:microsoft.com/office/officeart/2008/layout/SquareAccentList"/>
    <dgm:cxn modelId="{9C0D4799-7D50-4A14-AC00-BDCFDE417B55}" type="presParOf" srcId="{D3C0EA72-3026-4510-A646-4055FDC5E19A}" destId="{C5CD4744-A6F2-446E-BAE6-A49B2DB95A3D}" srcOrd="1" destOrd="0" presId="urn:microsoft.com/office/officeart/2008/layout/SquareAccentList"/>
    <dgm:cxn modelId="{5CF3DAA7-6EA3-46E2-88D6-01AF03E8E421}" type="presParOf" srcId="{C5CD4744-A6F2-446E-BAE6-A49B2DB95A3D}" destId="{C4CFDC89-3605-42DE-82FE-45B59B76AAD8}" srcOrd="0" destOrd="0" presId="urn:microsoft.com/office/officeart/2008/layout/SquareAccentList"/>
    <dgm:cxn modelId="{3537B961-16F4-4A56-8130-0347AE642AB5}" type="presParOf" srcId="{C4CFDC89-3605-42DE-82FE-45B59B76AAD8}" destId="{CCCB101F-29B3-41A5-B022-9014355E7A72}" srcOrd="0" destOrd="0" presId="urn:microsoft.com/office/officeart/2008/layout/SquareAccentList"/>
    <dgm:cxn modelId="{5003D6A6-5005-4BED-B24E-7E32ABEF318A}" type="presParOf" srcId="{C4CFDC89-3605-42DE-82FE-45B59B76AAD8}" destId="{27352B42-9293-4A2D-A0C6-CC5B27749E65}" srcOrd="1" destOrd="0" presId="urn:microsoft.com/office/officeart/2008/layout/SquareAccentList"/>
    <dgm:cxn modelId="{FB482DEF-0C87-4F8D-AB7C-A83F64478BC8}" type="presParOf" srcId="{C4CFDC89-3605-42DE-82FE-45B59B76AAD8}" destId="{E94317C8-6B13-40F7-987E-2542FA665860}" srcOrd="2" destOrd="0" presId="urn:microsoft.com/office/officeart/2008/layout/SquareAccentList"/>
    <dgm:cxn modelId="{16225F7A-5B17-41C0-A6A8-83672BF065BB}" type="presParOf" srcId="{C5CD4744-A6F2-446E-BAE6-A49B2DB95A3D}" destId="{121BBB54-AD4A-4738-ABD4-A9E764B1CFF2}" srcOrd="1" destOrd="0" presId="urn:microsoft.com/office/officeart/2008/layout/SquareAccentList"/>
    <dgm:cxn modelId="{86B4CAC3-B41E-4600-B437-71A8E848E9C4}" type="presParOf" srcId="{121BBB54-AD4A-4738-ABD4-A9E764B1CFF2}" destId="{D3E7101F-CE70-495F-9790-B60E85F3EF58}" srcOrd="0" destOrd="0" presId="urn:microsoft.com/office/officeart/2008/layout/SquareAccentList"/>
    <dgm:cxn modelId="{330AD181-4225-4218-A8DA-5F08CF9057EF}" type="presParOf" srcId="{D3E7101F-CE70-495F-9790-B60E85F3EF58}" destId="{F0F1075C-4442-43E3-9A20-7D12EB7DECC8}" srcOrd="0" destOrd="0" presId="urn:microsoft.com/office/officeart/2008/layout/SquareAccentList"/>
    <dgm:cxn modelId="{4C650FF0-C897-4483-8A77-29D2E4383A8F}" type="presParOf" srcId="{D3E7101F-CE70-495F-9790-B60E85F3EF58}" destId="{DCB69625-8508-4F46-9077-6A9206E40426}" srcOrd="1" destOrd="0" presId="urn:microsoft.com/office/officeart/2008/layout/SquareAccentList"/>
    <dgm:cxn modelId="{4931E71D-51D3-49DF-88E4-40400FD2990B}" type="presParOf" srcId="{121BBB54-AD4A-4738-ABD4-A9E764B1CFF2}" destId="{0FAD951E-11F6-4B8A-A0B9-CD50C4226DDD}" srcOrd="1" destOrd="0" presId="urn:microsoft.com/office/officeart/2008/layout/SquareAccentList"/>
    <dgm:cxn modelId="{F02EBFE9-C820-4F14-A57E-71E4A6FEF58F}" type="presParOf" srcId="{0FAD951E-11F6-4B8A-A0B9-CD50C4226DDD}" destId="{DF3E9E7A-6FDE-477A-AC79-BFAFB5F1E2C7}" srcOrd="0" destOrd="0" presId="urn:microsoft.com/office/officeart/2008/layout/SquareAccentList"/>
    <dgm:cxn modelId="{A85D00B6-3D74-4C5B-8B70-DFA6EEBC3216}" type="presParOf" srcId="{0FAD951E-11F6-4B8A-A0B9-CD50C4226DDD}" destId="{EE4E8A18-B380-43FB-BBEB-23701621B0A8}" srcOrd="1" destOrd="0" presId="urn:microsoft.com/office/officeart/2008/layout/SquareAccentList"/>
    <dgm:cxn modelId="{7F892C11-361E-4CFD-8A10-AF414FC4DD4A}" type="presParOf" srcId="{D3C0EA72-3026-4510-A646-4055FDC5E19A}" destId="{3B191ED8-F6A6-46D4-9B48-A5694A43451A}" srcOrd="2" destOrd="0" presId="urn:microsoft.com/office/officeart/2008/layout/SquareAccentList"/>
    <dgm:cxn modelId="{C357438A-1D41-41E8-BCEE-244FF5A06D8A}" type="presParOf" srcId="{3B191ED8-F6A6-46D4-9B48-A5694A43451A}" destId="{551B6281-350E-4A74-A285-B4F370D5B98C}" srcOrd="0" destOrd="0" presId="urn:microsoft.com/office/officeart/2008/layout/SquareAccentList"/>
    <dgm:cxn modelId="{B2E4D674-F641-472A-A9F5-4FA526A0F866}" type="presParOf" srcId="{551B6281-350E-4A74-A285-B4F370D5B98C}" destId="{32CF3E34-E8CB-4A9B-8435-35730722D1E0}" srcOrd="0" destOrd="0" presId="urn:microsoft.com/office/officeart/2008/layout/SquareAccentList"/>
    <dgm:cxn modelId="{9A8C72C8-12FC-456E-A2BA-538256D5EF1C}" type="presParOf" srcId="{551B6281-350E-4A74-A285-B4F370D5B98C}" destId="{4356F855-E869-4484-8C74-FA8D71F59386}" srcOrd="1" destOrd="0" presId="urn:microsoft.com/office/officeart/2008/layout/SquareAccentList"/>
    <dgm:cxn modelId="{4C034ACD-04B3-43A5-9897-D45D768FD598}" type="presParOf" srcId="{551B6281-350E-4A74-A285-B4F370D5B98C}" destId="{DFE61F61-AC8C-46F3-8260-A2F39AE63CEB}" srcOrd="2" destOrd="0" presId="urn:microsoft.com/office/officeart/2008/layout/SquareAccentList"/>
    <dgm:cxn modelId="{3599B1FD-2774-4881-8B2E-04CFC45ECC82}" type="presParOf" srcId="{3B191ED8-F6A6-46D4-9B48-A5694A43451A}" destId="{093F3CB5-3D74-46E0-8959-3C825157E0CC}" srcOrd="1" destOrd="0" presId="urn:microsoft.com/office/officeart/2008/layout/SquareAccentList"/>
    <dgm:cxn modelId="{BB75E474-AC23-40D4-92A7-BFC825852FAE}" type="presParOf" srcId="{093F3CB5-3D74-46E0-8959-3C825157E0CC}" destId="{240FC114-CE17-4DD0-997C-3BDA92DE0DBF}" srcOrd="0" destOrd="0" presId="urn:microsoft.com/office/officeart/2008/layout/SquareAccentList"/>
    <dgm:cxn modelId="{81FDDC77-0246-437C-B767-AAE6B7C2A7A4}" type="presParOf" srcId="{240FC114-CE17-4DD0-997C-3BDA92DE0DBF}" destId="{E0B4DC19-1FB6-4A6A-A283-76206697D9A4}" srcOrd="0" destOrd="0" presId="urn:microsoft.com/office/officeart/2008/layout/SquareAccentList"/>
    <dgm:cxn modelId="{FAB819D8-4031-411B-9558-25553610D7B3}" type="presParOf" srcId="{240FC114-CE17-4DD0-997C-3BDA92DE0DBF}" destId="{37B4BDF2-A3F9-4705-9A68-FCF7E8C400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61A266-06EF-499A-9880-AFB5DA70EE8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74FBC9E3-8B1C-46A5-AF71-E59FF76AEE22}">
      <dgm:prSet/>
      <dgm:spPr/>
      <dgm:t>
        <a:bodyPr/>
        <a:lstStyle/>
        <a:p>
          <a:r>
            <a:rPr lang="pt-BR"/>
            <a:t>Tempo compartilhado: </a:t>
          </a:r>
        </a:p>
      </dgm:t>
    </dgm:pt>
    <dgm:pt modelId="{D23FFE54-6A3A-4AEE-B9DF-84EA9F3D1E30}" type="parTrans" cxnId="{A1BFC58F-6241-4732-B8B2-B9C3DFC99610}">
      <dgm:prSet/>
      <dgm:spPr/>
      <dgm:t>
        <a:bodyPr/>
        <a:lstStyle/>
        <a:p>
          <a:endParaRPr lang="pt-BR"/>
        </a:p>
      </dgm:t>
    </dgm:pt>
    <dgm:pt modelId="{AFB7EB34-E382-41F8-A572-39FBC4D4B752}" type="sibTrans" cxnId="{A1BFC58F-6241-4732-B8B2-B9C3DFC99610}">
      <dgm:prSet/>
      <dgm:spPr/>
      <dgm:t>
        <a:bodyPr/>
        <a:lstStyle/>
        <a:p>
          <a:endParaRPr lang="pt-BR"/>
        </a:p>
      </dgm:t>
    </dgm:pt>
    <dgm:pt modelId="{78624C16-3C39-4580-8B7A-4BD1FDECDBB3}">
      <dgm:prSet/>
      <dgm:spPr/>
      <dgm:t>
        <a:bodyPr/>
        <a:lstStyle/>
        <a:p>
          <a:r>
            <a:rPr lang="pt-BR"/>
            <a:t>Múltiplos usuários acessando o sistema simultaneamente.</a:t>
          </a:r>
        </a:p>
      </dgm:t>
    </dgm:pt>
    <dgm:pt modelId="{9477B2C6-08FC-494C-A785-88DA10F53921}" type="parTrans" cxnId="{74963511-DF0B-4FD8-ABE7-B29F9A478902}">
      <dgm:prSet/>
      <dgm:spPr/>
      <dgm:t>
        <a:bodyPr/>
        <a:lstStyle/>
        <a:p>
          <a:endParaRPr lang="pt-BR"/>
        </a:p>
      </dgm:t>
    </dgm:pt>
    <dgm:pt modelId="{E6FB5002-4618-4F77-81C6-80CA9575ADDF}" type="sibTrans" cxnId="{74963511-DF0B-4FD8-ABE7-B29F9A478902}">
      <dgm:prSet/>
      <dgm:spPr/>
      <dgm:t>
        <a:bodyPr/>
        <a:lstStyle/>
        <a:p>
          <a:endParaRPr lang="pt-BR"/>
        </a:p>
      </dgm:t>
    </dgm:pt>
    <dgm:pt modelId="{DBC5421C-34E0-4DBF-99B9-35256F0B598F}">
      <dgm:prSet/>
      <dgm:spPr/>
      <dgm:t>
        <a:bodyPr/>
        <a:lstStyle/>
        <a:p>
          <a:r>
            <a:rPr lang="pt-BR"/>
            <a:t>Interação com o usuário: </a:t>
          </a:r>
        </a:p>
      </dgm:t>
    </dgm:pt>
    <dgm:pt modelId="{24B27359-B29E-487C-BED5-B569E64C7841}" type="parTrans" cxnId="{91A8C5D5-D454-46CE-B2C8-AFECF15BBAE5}">
      <dgm:prSet/>
      <dgm:spPr/>
      <dgm:t>
        <a:bodyPr/>
        <a:lstStyle/>
        <a:p>
          <a:endParaRPr lang="pt-BR"/>
        </a:p>
      </dgm:t>
    </dgm:pt>
    <dgm:pt modelId="{56050543-3F4A-45C8-9CA2-2C84AFEC73E7}" type="sibTrans" cxnId="{91A8C5D5-D454-46CE-B2C8-AFECF15BBAE5}">
      <dgm:prSet/>
      <dgm:spPr/>
      <dgm:t>
        <a:bodyPr/>
        <a:lstStyle/>
        <a:p>
          <a:endParaRPr lang="pt-BR"/>
        </a:p>
      </dgm:t>
    </dgm:pt>
    <dgm:pt modelId="{88B21FCF-B2A0-488F-8132-F4DAE3E7E371}">
      <dgm:prSet/>
      <dgm:spPr/>
      <dgm:t>
        <a:bodyPr/>
        <a:lstStyle/>
        <a:p>
          <a:r>
            <a:rPr lang="pt-BR"/>
            <a:t>Terminais de texto e interfaces mais amigáveis.</a:t>
          </a:r>
        </a:p>
      </dgm:t>
    </dgm:pt>
    <dgm:pt modelId="{C3379A49-7D7D-4AD9-A252-A25E33565652}" type="parTrans" cxnId="{0F85956B-99A3-4AC4-B149-CE361FAEFB1C}">
      <dgm:prSet/>
      <dgm:spPr/>
      <dgm:t>
        <a:bodyPr/>
        <a:lstStyle/>
        <a:p>
          <a:endParaRPr lang="pt-BR"/>
        </a:p>
      </dgm:t>
    </dgm:pt>
    <dgm:pt modelId="{99F82499-0B6F-4A23-B9AA-0FC50BAA7D6D}" type="sibTrans" cxnId="{0F85956B-99A3-4AC4-B149-CE361FAEFB1C}">
      <dgm:prSet/>
      <dgm:spPr/>
      <dgm:t>
        <a:bodyPr/>
        <a:lstStyle/>
        <a:p>
          <a:endParaRPr lang="pt-BR"/>
        </a:p>
      </dgm:t>
    </dgm:pt>
    <dgm:pt modelId="{20947B69-E128-4258-A13D-FB070504E5AB}">
      <dgm:prSet/>
      <dgm:spPr/>
      <dgm:t>
        <a:bodyPr/>
        <a:lstStyle/>
        <a:p>
          <a:r>
            <a:rPr lang="pt-BR"/>
            <a:t>Sistemas operacionais:</a:t>
          </a:r>
        </a:p>
      </dgm:t>
    </dgm:pt>
    <dgm:pt modelId="{D94E5BDE-A665-4C17-9DE6-1B48A22CE35C}" type="parTrans" cxnId="{7740C96F-B2AF-454B-843B-3E3A075B8568}">
      <dgm:prSet/>
      <dgm:spPr/>
      <dgm:t>
        <a:bodyPr/>
        <a:lstStyle/>
        <a:p>
          <a:endParaRPr lang="pt-BR"/>
        </a:p>
      </dgm:t>
    </dgm:pt>
    <dgm:pt modelId="{579D9879-7987-47F2-955C-B9554416808B}" type="sibTrans" cxnId="{7740C96F-B2AF-454B-843B-3E3A075B8568}">
      <dgm:prSet/>
      <dgm:spPr/>
      <dgm:t>
        <a:bodyPr/>
        <a:lstStyle/>
        <a:p>
          <a:endParaRPr lang="pt-BR"/>
        </a:p>
      </dgm:t>
    </dgm:pt>
    <dgm:pt modelId="{3AB8FEE8-C2D0-4066-ADE7-90296E853980}">
      <dgm:prSet/>
      <dgm:spPr/>
      <dgm:t>
        <a:bodyPr/>
        <a:lstStyle/>
        <a:p>
          <a:r>
            <a:rPr lang="pt-BR"/>
            <a:t>UNIX: </a:t>
          </a:r>
        </a:p>
      </dgm:t>
    </dgm:pt>
    <dgm:pt modelId="{CB85F2DC-2EFE-45A7-9650-E48381A6D64A}" type="parTrans" cxnId="{53892B72-B9C6-4E95-BF11-730A9C94049F}">
      <dgm:prSet/>
      <dgm:spPr/>
      <dgm:t>
        <a:bodyPr/>
        <a:lstStyle/>
        <a:p>
          <a:endParaRPr lang="pt-BR"/>
        </a:p>
      </dgm:t>
    </dgm:pt>
    <dgm:pt modelId="{F75F9AE3-B7D2-4A4B-A6C6-AA4C6B0BF633}" type="sibTrans" cxnId="{53892B72-B9C6-4E95-BF11-730A9C94049F}">
      <dgm:prSet/>
      <dgm:spPr/>
      <dgm:t>
        <a:bodyPr/>
        <a:lstStyle/>
        <a:p>
          <a:endParaRPr lang="pt-BR"/>
        </a:p>
      </dgm:t>
    </dgm:pt>
    <dgm:pt modelId="{EA5BB5FA-442F-43F9-A427-A4A482B90840}">
      <dgm:prSet/>
      <dgm:spPr/>
      <dgm:t>
        <a:bodyPr/>
        <a:lstStyle/>
        <a:p>
          <a:r>
            <a:rPr lang="pt-BR"/>
            <a:t>Influência nos sistemas operacionais modernos.</a:t>
          </a:r>
        </a:p>
      </dgm:t>
    </dgm:pt>
    <dgm:pt modelId="{1C90FA96-2D8D-4DCE-95B9-26FB6D958279}" type="parTrans" cxnId="{B4F4F86F-A2EC-4B68-BCFC-40BFB5A2967B}">
      <dgm:prSet/>
      <dgm:spPr/>
      <dgm:t>
        <a:bodyPr/>
        <a:lstStyle/>
        <a:p>
          <a:endParaRPr lang="pt-BR"/>
        </a:p>
      </dgm:t>
    </dgm:pt>
    <dgm:pt modelId="{510F029C-DE98-42F0-8C6B-73A78B0E5A1B}" type="sibTrans" cxnId="{B4F4F86F-A2EC-4B68-BCFC-40BFB5A2967B}">
      <dgm:prSet/>
      <dgm:spPr/>
      <dgm:t>
        <a:bodyPr/>
        <a:lstStyle/>
        <a:p>
          <a:endParaRPr lang="pt-BR"/>
        </a:p>
      </dgm:t>
    </dgm:pt>
    <dgm:pt modelId="{92AB2021-DBC1-44E6-B12C-E464BEEB5B42}" type="pres">
      <dgm:prSet presAssocID="{5361A266-06EF-499A-9880-AFB5DA70EE81}" presName="layout" presStyleCnt="0">
        <dgm:presLayoutVars>
          <dgm:chMax/>
          <dgm:chPref/>
          <dgm:dir/>
          <dgm:resizeHandles/>
        </dgm:presLayoutVars>
      </dgm:prSet>
      <dgm:spPr/>
    </dgm:pt>
    <dgm:pt modelId="{E31BA595-90D6-49B4-AD10-E5669AB9FB81}" type="pres">
      <dgm:prSet presAssocID="{74FBC9E3-8B1C-46A5-AF71-E59FF76AEE22}" presName="root" presStyleCnt="0">
        <dgm:presLayoutVars>
          <dgm:chMax/>
          <dgm:chPref/>
        </dgm:presLayoutVars>
      </dgm:prSet>
      <dgm:spPr/>
    </dgm:pt>
    <dgm:pt modelId="{DCCCEC55-A905-4212-84D4-8D18C5A425E5}" type="pres">
      <dgm:prSet presAssocID="{74FBC9E3-8B1C-46A5-AF71-E59FF76AEE22}" presName="rootComposite" presStyleCnt="0">
        <dgm:presLayoutVars/>
      </dgm:prSet>
      <dgm:spPr/>
    </dgm:pt>
    <dgm:pt modelId="{CC9F7820-DE5A-4EAE-A243-9AA4AF2A1A40}" type="pres">
      <dgm:prSet presAssocID="{74FBC9E3-8B1C-46A5-AF71-E59FF76AEE22}" presName="ParentAccent" presStyleLbl="alignNode1" presStyleIdx="0" presStyleCnt="3"/>
      <dgm:spPr/>
    </dgm:pt>
    <dgm:pt modelId="{70D54120-7D38-4D20-813D-B7BFCE8B99B1}" type="pres">
      <dgm:prSet presAssocID="{74FBC9E3-8B1C-46A5-AF71-E59FF76AEE22}" presName="ParentSmallAccent" presStyleLbl="fgAcc1" presStyleIdx="0" presStyleCnt="3"/>
      <dgm:spPr/>
    </dgm:pt>
    <dgm:pt modelId="{481F2C0E-B07E-475D-873B-A871FA0F6EE3}" type="pres">
      <dgm:prSet presAssocID="{74FBC9E3-8B1C-46A5-AF71-E59FF76AEE22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7574545E-1D53-401D-8850-2E5A3450E026}" type="pres">
      <dgm:prSet presAssocID="{74FBC9E3-8B1C-46A5-AF71-E59FF76AEE22}" presName="childShape" presStyleCnt="0">
        <dgm:presLayoutVars>
          <dgm:chMax val="0"/>
          <dgm:chPref val="0"/>
        </dgm:presLayoutVars>
      </dgm:prSet>
      <dgm:spPr/>
    </dgm:pt>
    <dgm:pt modelId="{0B053D2A-1232-4586-A507-257DB0B58598}" type="pres">
      <dgm:prSet presAssocID="{78624C16-3C39-4580-8B7A-4BD1FDECDBB3}" presName="childComposite" presStyleCnt="0">
        <dgm:presLayoutVars>
          <dgm:chMax val="0"/>
          <dgm:chPref val="0"/>
        </dgm:presLayoutVars>
      </dgm:prSet>
      <dgm:spPr/>
    </dgm:pt>
    <dgm:pt modelId="{64070C87-FD73-4921-9D9D-B770E17E7B51}" type="pres">
      <dgm:prSet presAssocID="{78624C16-3C39-4580-8B7A-4BD1FDECDBB3}" presName="ChildAccent" presStyleLbl="solidFgAcc1" presStyleIdx="0" presStyleCnt="3"/>
      <dgm:spPr/>
    </dgm:pt>
    <dgm:pt modelId="{964354E9-82F0-45E5-8923-C12EC7D95264}" type="pres">
      <dgm:prSet presAssocID="{78624C16-3C39-4580-8B7A-4BD1FDECD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E7E5B9E-1540-4203-A973-F13476116337}" type="pres">
      <dgm:prSet presAssocID="{DBC5421C-34E0-4DBF-99B9-35256F0B598F}" presName="root" presStyleCnt="0">
        <dgm:presLayoutVars>
          <dgm:chMax/>
          <dgm:chPref/>
        </dgm:presLayoutVars>
      </dgm:prSet>
      <dgm:spPr/>
    </dgm:pt>
    <dgm:pt modelId="{B50405AA-E241-4A22-84D0-DF926A454C60}" type="pres">
      <dgm:prSet presAssocID="{DBC5421C-34E0-4DBF-99B9-35256F0B598F}" presName="rootComposite" presStyleCnt="0">
        <dgm:presLayoutVars/>
      </dgm:prSet>
      <dgm:spPr/>
    </dgm:pt>
    <dgm:pt modelId="{8CC1D216-B542-49B5-9831-B67CB6A0CBF9}" type="pres">
      <dgm:prSet presAssocID="{DBC5421C-34E0-4DBF-99B9-35256F0B598F}" presName="ParentAccent" presStyleLbl="alignNode1" presStyleIdx="1" presStyleCnt="3"/>
      <dgm:spPr/>
    </dgm:pt>
    <dgm:pt modelId="{BF4E5EB1-ABF3-4A12-9212-6DF32528F5A7}" type="pres">
      <dgm:prSet presAssocID="{DBC5421C-34E0-4DBF-99B9-35256F0B598F}" presName="ParentSmallAccent" presStyleLbl="fgAcc1" presStyleIdx="1" presStyleCnt="3"/>
      <dgm:spPr/>
    </dgm:pt>
    <dgm:pt modelId="{52D310D0-58E0-4AD1-B8BA-904944971F99}" type="pres">
      <dgm:prSet presAssocID="{DBC5421C-34E0-4DBF-99B9-35256F0B598F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76358128-1ADB-441F-ADA1-C0C400C70F24}" type="pres">
      <dgm:prSet presAssocID="{DBC5421C-34E0-4DBF-99B9-35256F0B598F}" presName="childShape" presStyleCnt="0">
        <dgm:presLayoutVars>
          <dgm:chMax val="0"/>
          <dgm:chPref val="0"/>
        </dgm:presLayoutVars>
      </dgm:prSet>
      <dgm:spPr/>
    </dgm:pt>
    <dgm:pt modelId="{32968CE1-68C2-4919-B278-D0E568FF8EEB}" type="pres">
      <dgm:prSet presAssocID="{88B21FCF-B2A0-488F-8132-F4DAE3E7E371}" presName="childComposite" presStyleCnt="0">
        <dgm:presLayoutVars>
          <dgm:chMax val="0"/>
          <dgm:chPref val="0"/>
        </dgm:presLayoutVars>
      </dgm:prSet>
      <dgm:spPr/>
    </dgm:pt>
    <dgm:pt modelId="{6570066B-1326-4A4A-BBAF-7680E77EB1A4}" type="pres">
      <dgm:prSet presAssocID="{88B21FCF-B2A0-488F-8132-F4DAE3E7E371}" presName="ChildAccent" presStyleLbl="solidFgAcc1" presStyleIdx="1" presStyleCnt="3"/>
      <dgm:spPr/>
    </dgm:pt>
    <dgm:pt modelId="{7F1C7F28-3E16-4B80-8888-0D6E06ED8033}" type="pres">
      <dgm:prSet presAssocID="{88B21FCF-B2A0-488F-8132-F4DAE3E7E37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BA83FAA-9EDD-41F4-96A8-B49529046CDF}" type="pres">
      <dgm:prSet presAssocID="{20947B69-E128-4258-A13D-FB070504E5AB}" presName="root" presStyleCnt="0">
        <dgm:presLayoutVars>
          <dgm:chMax/>
          <dgm:chPref/>
        </dgm:presLayoutVars>
      </dgm:prSet>
      <dgm:spPr/>
    </dgm:pt>
    <dgm:pt modelId="{701320F9-60CE-493D-ACE0-5F9995CD05A2}" type="pres">
      <dgm:prSet presAssocID="{20947B69-E128-4258-A13D-FB070504E5AB}" presName="rootComposite" presStyleCnt="0">
        <dgm:presLayoutVars/>
      </dgm:prSet>
      <dgm:spPr/>
    </dgm:pt>
    <dgm:pt modelId="{45A2DE6A-A2E6-4DF0-B7FE-BF4774CD8D15}" type="pres">
      <dgm:prSet presAssocID="{20947B69-E128-4258-A13D-FB070504E5AB}" presName="ParentAccent" presStyleLbl="alignNode1" presStyleIdx="2" presStyleCnt="3"/>
      <dgm:spPr/>
    </dgm:pt>
    <dgm:pt modelId="{BFC0AFE6-1B45-4135-992A-531400650C22}" type="pres">
      <dgm:prSet presAssocID="{20947B69-E128-4258-A13D-FB070504E5AB}" presName="ParentSmallAccent" presStyleLbl="fgAcc1" presStyleIdx="2" presStyleCnt="3"/>
      <dgm:spPr/>
    </dgm:pt>
    <dgm:pt modelId="{583D68DE-F2F3-4C54-8BD2-88AF054F0C2B}" type="pres">
      <dgm:prSet presAssocID="{20947B69-E128-4258-A13D-FB070504E5AB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C47DC0D-B011-425B-B790-ECD1EBDDB462}" type="pres">
      <dgm:prSet presAssocID="{20947B69-E128-4258-A13D-FB070504E5AB}" presName="childShape" presStyleCnt="0">
        <dgm:presLayoutVars>
          <dgm:chMax val="0"/>
          <dgm:chPref val="0"/>
        </dgm:presLayoutVars>
      </dgm:prSet>
      <dgm:spPr/>
    </dgm:pt>
    <dgm:pt modelId="{A111431C-41DA-43D4-BFDC-74279931CDEE}" type="pres">
      <dgm:prSet presAssocID="{3AB8FEE8-C2D0-4066-ADE7-90296E853980}" presName="childComposite" presStyleCnt="0">
        <dgm:presLayoutVars>
          <dgm:chMax val="0"/>
          <dgm:chPref val="0"/>
        </dgm:presLayoutVars>
      </dgm:prSet>
      <dgm:spPr/>
    </dgm:pt>
    <dgm:pt modelId="{18A08D5F-CC26-4319-BCFE-000F5B1F8253}" type="pres">
      <dgm:prSet presAssocID="{3AB8FEE8-C2D0-4066-ADE7-90296E853980}" presName="ChildAccent" presStyleLbl="solidFgAcc1" presStyleIdx="2" presStyleCnt="3"/>
      <dgm:spPr/>
    </dgm:pt>
    <dgm:pt modelId="{C85B89D0-8BAC-4D0F-A26B-36CC3D7B0818}" type="pres">
      <dgm:prSet presAssocID="{3AB8FEE8-C2D0-4066-ADE7-90296E85398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4963511-DF0B-4FD8-ABE7-B29F9A478902}" srcId="{74FBC9E3-8B1C-46A5-AF71-E59FF76AEE22}" destId="{78624C16-3C39-4580-8B7A-4BD1FDECDBB3}" srcOrd="0" destOrd="0" parTransId="{9477B2C6-08FC-494C-A785-88DA10F53921}" sibTransId="{E6FB5002-4618-4F77-81C6-80CA9575ADDF}"/>
    <dgm:cxn modelId="{6EE3931D-16F8-45A3-B93C-40E9152BCBC4}" type="presOf" srcId="{88B21FCF-B2A0-488F-8132-F4DAE3E7E371}" destId="{7F1C7F28-3E16-4B80-8888-0D6E06ED8033}" srcOrd="0" destOrd="0" presId="urn:microsoft.com/office/officeart/2008/layout/SquareAccentList"/>
    <dgm:cxn modelId="{4257C338-8CD6-4CF7-AC02-DB9771EB1740}" type="presOf" srcId="{74FBC9E3-8B1C-46A5-AF71-E59FF76AEE22}" destId="{481F2C0E-B07E-475D-873B-A871FA0F6EE3}" srcOrd="0" destOrd="0" presId="urn:microsoft.com/office/officeart/2008/layout/SquareAccentList"/>
    <dgm:cxn modelId="{DC5D2C39-0D9B-471D-B70F-0B1F4531C819}" type="presOf" srcId="{5361A266-06EF-499A-9880-AFB5DA70EE81}" destId="{92AB2021-DBC1-44E6-B12C-E464BEEB5B42}" srcOrd="0" destOrd="0" presId="urn:microsoft.com/office/officeart/2008/layout/SquareAccentList"/>
    <dgm:cxn modelId="{E8AC9B41-2E91-451B-985B-922F063F5726}" type="presOf" srcId="{20947B69-E128-4258-A13D-FB070504E5AB}" destId="{583D68DE-F2F3-4C54-8BD2-88AF054F0C2B}" srcOrd="0" destOrd="0" presId="urn:microsoft.com/office/officeart/2008/layout/SquareAccentList"/>
    <dgm:cxn modelId="{0F85956B-99A3-4AC4-B149-CE361FAEFB1C}" srcId="{DBC5421C-34E0-4DBF-99B9-35256F0B598F}" destId="{88B21FCF-B2A0-488F-8132-F4DAE3E7E371}" srcOrd="0" destOrd="0" parTransId="{C3379A49-7D7D-4AD9-A252-A25E33565652}" sibTransId="{99F82499-0B6F-4A23-B9AA-0FC50BAA7D6D}"/>
    <dgm:cxn modelId="{7740C96F-B2AF-454B-843B-3E3A075B8568}" srcId="{5361A266-06EF-499A-9880-AFB5DA70EE81}" destId="{20947B69-E128-4258-A13D-FB070504E5AB}" srcOrd="2" destOrd="0" parTransId="{D94E5BDE-A665-4C17-9DE6-1B48A22CE35C}" sibTransId="{579D9879-7987-47F2-955C-B9554416808B}"/>
    <dgm:cxn modelId="{B4F4F86F-A2EC-4B68-BCFC-40BFB5A2967B}" srcId="{3AB8FEE8-C2D0-4066-ADE7-90296E853980}" destId="{EA5BB5FA-442F-43F9-A427-A4A482B90840}" srcOrd="0" destOrd="0" parTransId="{1C90FA96-2D8D-4DCE-95B9-26FB6D958279}" sibTransId="{510F029C-DE98-42F0-8C6B-73A78B0E5A1B}"/>
    <dgm:cxn modelId="{53892B72-B9C6-4E95-BF11-730A9C94049F}" srcId="{20947B69-E128-4258-A13D-FB070504E5AB}" destId="{3AB8FEE8-C2D0-4066-ADE7-90296E853980}" srcOrd="0" destOrd="0" parTransId="{CB85F2DC-2EFE-45A7-9650-E48381A6D64A}" sibTransId="{F75F9AE3-B7D2-4A4B-A6C6-AA4C6B0BF633}"/>
    <dgm:cxn modelId="{A1BFC58F-6241-4732-B8B2-B9C3DFC99610}" srcId="{5361A266-06EF-499A-9880-AFB5DA70EE81}" destId="{74FBC9E3-8B1C-46A5-AF71-E59FF76AEE22}" srcOrd="0" destOrd="0" parTransId="{D23FFE54-6A3A-4AEE-B9DF-84EA9F3D1E30}" sibTransId="{AFB7EB34-E382-41F8-A572-39FBC4D4B752}"/>
    <dgm:cxn modelId="{40C0E0BD-4E21-414E-A7F6-D79FCF16BE80}" type="presOf" srcId="{DBC5421C-34E0-4DBF-99B9-35256F0B598F}" destId="{52D310D0-58E0-4AD1-B8BA-904944971F99}" srcOrd="0" destOrd="0" presId="urn:microsoft.com/office/officeart/2008/layout/SquareAccentList"/>
    <dgm:cxn modelId="{DF4430C5-1B88-4C5F-B7EA-5B73ADB937E3}" type="presOf" srcId="{EA5BB5FA-442F-43F9-A427-A4A482B90840}" destId="{C85B89D0-8BAC-4D0F-A26B-36CC3D7B0818}" srcOrd="0" destOrd="1" presId="urn:microsoft.com/office/officeart/2008/layout/SquareAccentList"/>
    <dgm:cxn modelId="{91A8C5D5-D454-46CE-B2C8-AFECF15BBAE5}" srcId="{5361A266-06EF-499A-9880-AFB5DA70EE81}" destId="{DBC5421C-34E0-4DBF-99B9-35256F0B598F}" srcOrd="1" destOrd="0" parTransId="{24B27359-B29E-487C-BED5-B569E64C7841}" sibTransId="{56050543-3F4A-45C8-9CA2-2C84AFEC73E7}"/>
    <dgm:cxn modelId="{E92BCAD8-04AE-4EA0-BDA9-F5BB5A743F07}" type="presOf" srcId="{3AB8FEE8-C2D0-4066-ADE7-90296E853980}" destId="{C85B89D0-8BAC-4D0F-A26B-36CC3D7B0818}" srcOrd="0" destOrd="0" presId="urn:microsoft.com/office/officeart/2008/layout/SquareAccentList"/>
    <dgm:cxn modelId="{D23F5FE4-7DCE-442C-A7B3-5749172ED567}" type="presOf" srcId="{78624C16-3C39-4580-8B7A-4BD1FDECDBB3}" destId="{964354E9-82F0-45E5-8923-C12EC7D95264}" srcOrd="0" destOrd="0" presId="urn:microsoft.com/office/officeart/2008/layout/SquareAccentList"/>
    <dgm:cxn modelId="{C20BB1C6-587D-4777-A413-5CBA115C55D0}" type="presParOf" srcId="{92AB2021-DBC1-44E6-B12C-E464BEEB5B42}" destId="{E31BA595-90D6-49B4-AD10-E5669AB9FB81}" srcOrd="0" destOrd="0" presId="urn:microsoft.com/office/officeart/2008/layout/SquareAccentList"/>
    <dgm:cxn modelId="{DFA2E75A-D9BC-448F-89BB-BF2AFEB5608A}" type="presParOf" srcId="{E31BA595-90D6-49B4-AD10-E5669AB9FB81}" destId="{DCCCEC55-A905-4212-84D4-8D18C5A425E5}" srcOrd="0" destOrd="0" presId="urn:microsoft.com/office/officeart/2008/layout/SquareAccentList"/>
    <dgm:cxn modelId="{27F2CD55-0A96-4C35-AFBA-09DC670FB179}" type="presParOf" srcId="{DCCCEC55-A905-4212-84D4-8D18C5A425E5}" destId="{CC9F7820-DE5A-4EAE-A243-9AA4AF2A1A40}" srcOrd="0" destOrd="0" presId="urn:microsoft.com/office/officeart/2008/layout/SquareAccentList"/>
    <dgm:cxn modelId="{0399E55D-5DFE-4B2A-B400-70F9260C32CA}" type="presParOf" srcId="{DCCCEC55-A905-4212-84D4-8D18C5A425E5}" destId="{70D54120-7D38-4D20-813D-B7BFCE8B99B1}" srcOrd="1" destOrd="0" presId="urn:microsoft.com/office/officeart/2008/layout/SquareAccentList"/>
    <dgm:cxn modelId="{5D2BE439-4B78-4DCD-AE41-124AF941742C}" type="presParOf" srcId="{DCCCEC55-A905-4212-84D4-8D18C5A425E5}" destId="{481F2C0E-B07E-475D-873B-A871FA0F6EE3}" srcOrd="2" destOrd="0" presId="urn:microsoft.com/office/officeart/2008/layout/SquareAccentList"/>
    <dgm:cxn modelId="{4D1B36CF-22AC-4C9F-9B53-279664B521CE}" type="presParOf" srcId="{E31BA595-90D6-49B4-AD10-E5669AB9FB81}" destId="{7574545E-1D53-401D-8850-2E5A3450E026}" srcOrd="1" destOrd="0" presId="urn:microsoft.com/office/officeart/2008/layout/SquareAccentList"/>
    <dgm:cxn modelId="{BCA6CA28-0D19-468C-964F-06C519B6DC38}" type="presParOf" srcId="{7574545E-1D53-401D-8850-2E5A3450E026}" destId="{0B053D2A-1232-4586-A507-257DB0B58598}" srcOrd="0" destOrd="0" presId="urn:microsoft.com/office/officeart/2008/layout/SquareAccentList"/>
    <dgm:cxn modelId="{F09F6F94-C67B-4352-9D2F-1AFD3D20B192}" type="presParOf" srcId="{0B053D2A-1232-4586-A507-257DB0B58598}" destId="{64070C87-FD73-4921-9D9D-B770E17E7B51}" srcOrd="0" destOrd="0" presId="urn:microsoft.com/office/officeart/2008/layout/SquareAccentList"/>
    <dgm:cxn modelId="{EB90F54C-454E-4F3C-B3D5-D3DE0896AB37}" type="presParOf" srcId="{0B053D2A-1232-4586-A507-257DB0B58598}" destId="{964354E9-82F0-45E5-8923-C12EC7D95264}" srcOrd="1" destOrd="0" presId="urn:microsoft.com/office/officeart/2008/layout/SquareAccentList"/>
    <dgm:cxn modelId="{BB4406CE-26AC-446E-8FBC-91167C7040CA}" type="presParOf" srcId="{92AB2021-DBC1-44E6-B12C-E464BEEB5B42}" destId="{6E7E5B9E-1540-4203-A973-F13476116337}" srcOrd="1" destOrd="0" presId="urn:microsoft.com/office/officeart/2008/layout/SquareAccentList"/>
    <dgm:cxn modelId="{0267051E-14E2-458C-B048-34758C91E8A9}" type="presParOf" srcId="{6E7E5B9E-1540-4203-A973-F13476116337}" destId="{B50405AA-E241-4A22-84D0-DF926A454C60}" srcOrd="0" destOrd="0" presId="urn:microsoft.com/office/officeart/2008/layout/SquareAccentList"/>
    <dgm:cxn modelId="{73CA4561-8081-4C39-91A8-072AEAC9ADDF}" type="presParOf" srcId="{B50405AA-E241-4A22-84D0-DF926A454C60}" destId="{8CC1D216-B542-49B5-9831-B67CB6A0CBF9}" srcOrd="0" destOrd="0" presId="urn:microsoft.com/office/officeart/2008/layout/SquareAccentList"/>
    <dgm:cxn modelId="{F688E4E2-5529-4D9A-B967-933FC728A419}" type="presParOf" srcId="{B50405AA-E241-4A22-84D0-DF926A454C60}" destId="{BF4E5EB1-ABF3-4A12-9212-6DF32528F5A7}" srcOrd="1" destOrd="0" presId="urn:microsoft.com/office/officeart/2008/layout/SquareAccentList"/>
    <dgm:cxn modelId="{8B039321-F571-4F99-9A99-DA7250BAE6BA}" type="presParOf" srcId="{B50405AA-E241-4A22-84D0-DF926A454C60}" destId="{52D310D0-58E0-4AD1-B8BA-904944971F99}" srcOrd="2" destOrd="0" presId="urn:microsoft.com/office/officeart/2008/layout/SquareAccentList"/>
    <dgm:cxn modelId="{D1C0CE1D-A7F3-4F0A-8678-A4B8AF5FBA08}" type="presParOf" srcId="{6E7E5B9E-1540-4203-A973-F13476116337}" destId="{76358128-1ADB-441F-ADA1-C0C400C70F24}" srcOrd="1" destOrd="0" presId="urn:microsoft.com/office/officeart/2008/layout/SquareAccentList"/>
    <dgm:cxn modelId="{38E72C84-FDF8-42EE-B1F8-DC1245746533}" type="presParOf" srcId="{76358128-1ADB-441F-ADA1-C0C400C70F24}" destId="{32968CE1-68C2-4919-B278-D0E568FF8EEB}" srcOrd="0" destOrd="0" presId="urn:microsoft.com/office/officeart/2008/layout/SquareAccentList"/>
    <dgm:cxn modelId="{FCF020AD-21C8-4E22-9B0B-3AB1FD9549A4}" type="presParOf" srcId="{32968CE1-68C2-4919-B278-D0E568FF8EEB}" destId="{6570066B-1326-4A4A-BBAF-7680E77EB1A4}" srcOrd="0" destOrd="0" presId="urn:microsoft.com/office/officeart/2008/layout/SquareAccentList"/>
    <dgm:cxn modelId="{6C3B2255-B19A-45CC-8251-B4D71A8D26D1}" type="presParOf" srcId="{32968CE1-68C2-4919-B278-D0E568FF8EEB}" destId="{7F1C7F28-3E16-4B80-8888-0D6E06ED8033}" srcOrd="1" destOrd="0" presId="urn:microsoft.com/office/officeart/2008/layout/SquareAccentList"/>
    <dgm:cxn modelId="{CF68921B-C5BF-45FA-AE40-CF97DD07AB94}" type="presParOf" srcId="{92AB2021-DBC1-44E6-B12C-E464BEEB5B42}" destId="{ABA83FAA-9EDD-41F4-96A8-B49529046CDF}" srcOrd="2" destOrd="0" presId="urn:microsoft.com/office/officeart/2008/layout/SquareAccentList"/>
    <dgm:cxn modelId="{C1A950E6-0260-4889-A562-8CD5B07E6014}" type="presParOf" srcId="{ABA83FAA-9EDD-41F4-96A8-B49529046CDF}" destId="{701320F9-60CE-493D-ACE0-5F9995CD05A2}" srcOrd="0" destOrd="0" presId="urn:microsoft.com/office/officeart/2008/layout/SquareAccentList"/>
    <dgm:cxn modelId="{F2991654-2C21-4888-88D3-A3C0F7748245}" type="presParOf" srcId="{701320F9-60CE-493D-ACE0-5F9995CD05A2}" destId="{45A2DE6A-A2E6-4DF0-B7FE-BF4774CD8D15}" srcOrd="0" destOrd="0" presId="urn:microsoft.com/office/officeart/2008/layout/SquareAccentList"/>
    <dgm:cxn modelId="{10F34788-715E-4C7B-A680-15CEF3D10C80}" type="presParOf" srcId="{701320F9-60CE-493D-ACE0-5F9995CD05A2}" destId="{BFC0AFE6-1B45-4135-992A-531400650C22}" srcOrd="1" destOrd="0" presId="urn:microsoft.com/office/officeart/2008/layout/SquareAccentList"/>
    <dgm:cxn modelId="{E777C70C-6956-4FB9-A88F-5719DAF63997}" type="presParOf" srcId="{701320F9-60CE-493D-ACE0-5F9995CD05A2}" destId="{583D68DE-F2F3-4C54-8BD2-88AF054F0C2B}" srcOrd="2" destOrd="0" presId="urn:microsoft.com/office/officeart/2008/layout/SquareAccentList"/>
    <dgm:cxn modelId="{2FB768E6-7178-4C5A-AEFA-41B228090235}" type="presParOf" srcId="{ABA83FAA-9EDD-41F4-96A8-B49529046CDF}" destId="{6C47DC0D-B011-425B-B790-ECD1EBDDB462}" srcOrd="1" destOrd="0" presId="urn:microsoft.com/office/officeart/2008/layout/SquareAccentList"/>
    <dgm:cxn modelId="{B2F19999-6334-421B-A99B-B848EFE4FD48}" type="presParOf" srcId="{6C47DC0D-B011-425B-B790-ECD1EBDDB462}" destId="{A111431C-41DA-43D4-BFDC-74279931CDEE}" srcOrd="0" destOrd="0" presId="urn:microsoft.com/office/officeart/2008/layout/SquareAccentList"/>
    <dgm:cxn modelId="{A5ED2112-4081-4C3B-9D39-FDE6145FA64D}" type="presParOf" srcId="{A111431C-41DA-43D4-BFDC-74279931CDEE}" destId="{18A08D5F-CC26-4319-BCFE-000F5B1F8253}" srcOrd="0" destOrd="0" presId="urn:microsoft.com/office/officeart/2008/layout/SquareAccentList"/>
    <dgm:cxn modelId="{374F87A3-C82E-41A9-8E7E-CEA0135DEB8D}" type="presParOf" srcId="{A111431C-41DA-43D4-BFDC-74279931CDEE}" destId="{C85B89D0-8BAC-4D0F-A26B-36CC3D7B081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DD74B8-7F44-464F-A22E-741EA4709A77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8E0A62F-1FC3-42EC-B567-62B03CF1C321}">
      <dgm:prSet/>
      <dgm:spPr/>
      <dgm:t>
        <a:bodyPr/>
        <a:lstStyle/>
        <a:p>
          <a:r>
            <a:rPr lang="pt-BR"/>
            <a:t>Popularização dos microcomputadores: </a:t>
          </a:r>
        </a:p>
      </dgm:t>
    </dgm:pt>
    <dgm:pt modelId="{3F1C86BB-52D1-440F-B976-66E1CFC5F229}" type="parTrans" cxnId="{BE6E78B4-17AF-4BF9-B33D-A76DE5AE09D6}">
      <dgm:prSet/>
      <dgm:spPr/>
      <dgm:t>
        <a:bodyPr/>
        <a:lstStyle/>
        <a:p>
          <a:endParaRPr lang="pt-BR"/>
        </a:p>
      </dgm:t>
    </dgm:pt>
    <dgm:pt modelId="{9D83CDB9-4AA3-4158-A6BB-FD48A130BB8D}" type="sibTrans" cxnId="{BE6E78B4-17AF-4BF9-B33D-A76DE5AE09D6}">
      <dgm:prSet/>
      <dgm:spPr/>
      <dgm:t>
        <a:bodyPr/>
        <a:lstStyle/>
        <a:p>
          <a:endParaRPr lang="pt-BR"/>
        </a:p>
      </dgm:t>
    </dgm:pt>
    <dgm:pt modelId="{7ED417F6-C1B9-40BA-B607-B1E251A0E751}">
      <dgm:prSet/>
      <dgm:spPr/>
      <dgm:t>
        <a:bodyPr/>
        <a:lstStyle/>
        <a:p>
          <a:r>
            <a:rPr lang="pt-BR"/>
            <a:t>Surgimento de sistemas operacionais para PCs.</a:t>
          </a:r>
        </a:p>
      </dgm:t>
    </dgm:pt>
    <dgm:pt modelId="{EEF03EE8-6163-42A6-950E-4E01D4E17BEA}" type="parTrans" cxnId="{3FB039C5-B00E-49C8-B144-9A17C4AF9998}">
      <dgm:prSet/>
      <dgm:spPr/>
      <dgm:t>
        <a:bodyPr/>
        <a:lstStyle/>
        <a:p>
          <a:endParaRPr lang="pt-BR"/>
        </a:p>
      </dgm:t>
    </dgm:pt>
    <dgm:pt modelId="{395D5C7B-6BBB-4702-8C9B-9A8D17A8C46A}" type="sibTrans" cxnId="{3FB039C5-B00E-49C8-B144-9A17C4AF9998}">
      <dgm:prSet/>
      <dgm:spPr/>
      <dgm:t>
        <a:bodyPr/>
        <a:lstStyle/>
        <a:p>
          <a:endParaRPr lang="pt-BR"/>
        </a:p>
      </dgm:t>
    </dgm:pt>
    <dgm:pt modelId="{A3FA4F95-D93C-4657-B6B3-3F766D6BBDAC}">
      <dgm:prSet/>
      <dgm:spPr/>
      <dgm:t>
        <a:bodyPr/>
        <a:lstStyle/>
        <a:p>
          <a:r>
            <a:rPr lang="pt-BR"/>
            <a:t>Interfaces gráficas:</a:t>
          </a:r>
        </a:p>
      </dgm:t>
    </dgm:pt>
    <dgm:pt modelId="{7AE0BBB8-52C3-4E3A-9CDA-0A334AD49E36}" type="parTrans" cxnId="{9784D5C0-3336-461D-B5A8-E1257D72E8A3}">
      <dgm:prSet/>
      <dgm:spPr/>
      <dgm:t>
        <a:bodyPr/>
        <a:lstStyle/>
        <a:p>
          <a:endParaRPr lang="pt-BR"/>
        </a:p>
      </dgm:t>
    </dgm:pt>
    <dgm:pt modelId="{12FEA44C-99D1-4EDC-AAB8-423423973027}" type="sibTrans" cxnId="{9784D5C0-3336-461D-B5A8-E1257D72E8A3}">
      <dgm:prSet/>
      <dgm:spPr/>
      <dgm:t>
        <a:bodyPr/>
        <a:lstStyle/>
        <a:p>
          <a:endParaRPr lang="pt-BR"/>
        </a:p>
      </dgm:t>
    </dgm:pt>
    <dgm:pt modelId="{9D6BA3BC-D3E0-4A97-B8EA-3214AB6ADA81}">
      <dgm:prSet/>
      <dgm:spPr/>
      <dgm:t>
        <a:bodyPr/>
        <a:lstStyle/>
        <a:p>
          <a:r>
            <a:rPr lang="pt-BR"/>
            <a:t>Introdução de interfaces visuais e sistemas operacionais mais amigáveis.</a:t>
          </a:r>
        </a:p>
      </dgm:t>
    </dgm:pt>
    <dgm:pt modelId="{023FA43F-34EA-4939-B07B-EDFA02DDDB1E}" type="parTrans" cxnId="{1FBBFB2D-8C13-40D6-8FF6-59BB6D3FECDC}">
      <dgm:prSet/>
      <dgm:spPr/>
      <dgm:t>
        <a:bodyPr/>
        <a:lstStyle/>
        <a:p>
          <a:endParaRPr lang="pt-BR"/>
        </a:p>
      </dgm:t>
    </dgm:pt>
    <dgm:pt modelId="{32503CF8-07D4-48FD-B4B8-6B89A2E5C549}" type="sibTrans" cxnId="{1FBBFB2D-8C13-40D6-8FF6-59BB6D3FECDC}">
      <dgm:prSet/>
      <dgm:spPr/>
      <dgm:t>
        <a:bodyPr/>
        <a:lstStyle/>
        <a:p>
          <a:endParaRPr lang="pt-BR"/>
        </a:p>
      </dgm:t>
    </dgm:pt>
    <dgm:pt modelId="{DCD7D052-742B-4D10-AE1B-5F9BF4739AF5}">
      <dgm:prSet/>
      <dgm:spPr/>
      <dgm:t>
        <a:bodyPr/>
        <a:lstStyle/>
        <a:p>
          <a:r>
            <a:rPr lang="pt-BR"/>
            <a:t>Exemplos:</a:t>
          </a:r>
        </a:p>
      </dgm:t>
    </dgm:pt>
    <dgm:pt modelId="{21ABAC80-246F-40E2-AB22-2B7727885549}" type="parTrans" cxnId="{0D10CB27-7542-44AE-BC31-028F09320A43}">
      <dgm:prSet/>
      <dgm:spPr/>
      <dgm:t>
        <a:bodyPr/>
        <a:lstStyle/>
        <a:p>
          <a:endParaRPr lang="pt-BR"/>
        </a:p>
      </dgm:t>
    </dgm:pt>
    <dgm:pt modelId="{D3006095-5739-4483-9D2D-8DCDF58C0468}" type="sibTrans" cxnId="{0D10CB27-7542-44AE-BC31-028F09320A43}">
      <dgm:prSet/>
      <dgm:spPr/>
      <dgm:t>
        <a:bodyPr/>
        <a:lstStyle/>
        <a:p>
          <a:endParaRPr lang="pt-BR"/>
        </a:p>
      </dgm:t>
    </dgm:pt>
    <dgm:pt modelId="{32B5A542-BFDF-497A-9614-4C6ADF239A6F}">
      <dgm:prSet/>
      <dgm:spPr/>
      <dgm:t>
        <a:bodyPr/>
        <a:lstStyle/>
        <a:p>
          <a:r>
            <a:rPr lang="pt-BR"/>
            <a:t>MS-DOS, Windows, macOS.</a:t>
          </a:r>
        </a:p>
      </dgm:t>
    </dgm:pt>
    <dgm:pt modelId="{3C71F859-7EE8-4378-AF96-EEE51B60E8B3}" type="parTrans" cxnId="{40224D7D-90FC-45F7-914E-DE9E4D8AE2F1}">
      <dgm:prSet/>
      <dgm:spPr/>
      <dgm:t>
        <a:bodyPr/>
        <a:lstStyle/>
        <a:p>
          <a:endParaRPr lang="pt-BR"/>
        </a:p>
      </dgm:t>
    </dgm:pt>
    <dgm:pt modelId="{55E49757-5F8D-43C7-8E85-2E08546B0F9C}" type="sibTrans" cxnId="{40224D7D-90FC-45F7-914E-DE9E4D8AE2F1}">
      <dgm:prSet/>
      <dgm:spPr/>
      <dgm:t>
        <a:bodyPr/>
        <a:lstStyle/>
        <a:p>
          <a:endParaRPr lang="pt-BR"/>
        </a:p>
      </dgm:t>
    </dgm:pt>
    <dgm:pt modelId="{1F18283B-2CC9-496A-877B-B1926838EF5F}" type="pres">
      <dgm:prSet presAssocID="{8FDD74B8-7F44-464F-A22E-741EA4709A77}" presName="layout" presStyleCnt="0">
        <dgm:presLayoutVars>
          <dgm:chMax/>
          <dgm:chPref/>
          <dgm:dir/>
          <dgm:resizeHandles/>
        </dgm:presLayoutVars>
      </dgm:prSet>
      <dgm:spPr/>
    </dgm:pt>
    <dgm:pt modelId="{1055658E-62F9-4D3A-9A27-3C12F9C33320}" type="pres">
      <dgm:prSet presAssocID="{08E0A62F-1FC3-42EC-B567-62B03CF1C321}" presName="root" presStyleCnt="0">
        <dgm:presLayoutVars>
          <dgm:chMax/>
          <dgm:chPref/>
        </dgm:presLayoutVars>
      </dgm:prSet>
      <dgm:spPr/>
    </dgm:pt>
    <dgm:pt modelId="{7BA21CE3-ED1F-4F35-B56C-A2994A0CEA7E}" type="pres">
      <dgm:prSet presAssocID="{08E0A62F-1FC3-42EC-B567-62B03CF1C321}" presName="rootComposite" presStyleCnt="0">
        <dgm:presLayoutVars/>
      </dgm:prSet>
      <dgm:spPr/>
    </dgm:pt>
    <dgm:pt modelId="{CD418C31-315B-4AAE-8C76-CC6904BBB263}" type="pres">
      <dgm:prSet presAssocID="{08E0A62F-1FC3-42EC-B567-62B03CF1C321}" presName="ParentAccent" presStyleLbl="alignNode1" presStyleIdx="0" presStyleCnt="3"/>
      <dgm:spPr/>
    </dgm:pt>
    <dgm:pt modelId="{10891CC0-B978-413A-801E-D4650D0420DD}" type="pres">
      <dgm:prSet presAssocID="{08E0A62F-1FC3-42EC-B567-62B03CF1C321}" presName="ParentSmallAccent" presStyleLbl="fgAcc1" presStyleIdx="0" presStyleCnt="3"/>
      <dgm:spPr/>
    </dgm:pt>
    <dgm:pt modelId="{AF04730F-5991-42AE-BD47-90F7ED072A7A}" type="pres">
      <dgm:prSet presAssocID="{08E0A62F-1FC3-42EC-B567-62B03CF1C321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ED78B24D-6FBF-4730-8780-9DC7BD9FD170}" type="pres">
      <dgm:prSet presAssocID="{08E0A62F-1FC3-42EC-B567-62B03CF1C321}" presName="childShape" presStyleCnt="0">
        <dgm:presLayoutVars>
          <dgm:chMax val="0"/>
          <dgm:chPref val="0"/>
        </dgm:presLayoutVars>
      </dgm:prSet>
      <dgm:spPr/>
    </dgm:pt>
    <dgm:pt modelId="{7BD59D0E-FDF7-4315-B5E4-4545E922F0A1}" type="pres">
      <dgm:prSet presAssocID="{7ED417F6-C1B9-40BA-B607-B1E251A0E751}" presName="childComposite" presStyleCnt="0">
        <dgm:presLayoutVars>
          <dgm:chMax val="0"/>
          <dgm:chPref val="0"/>
        </dgm:presLayoutVars>
      </dgm:prSet>
      <dgm:spPr/>
    </dgm:pt>
    <dgm:pt modelId="{F01C0BD7-A944-4ED8-A11B-03A89B72B701}" type="pres">
      <dgm:prSet presAssocID="{7ED417F6-C1B9-40BA-B607-B1E251A0E751}" presName="ChildAccent" presStyleLbl="solidFgAcc1" presStyleIdx="0" presStyleCnt="3"/>
      <dgm:spPr/>
    </dgm:pt>
    <dgm:pt modelId="{14455F04-A6E0-464E-A88F-62941EAAE184}" type="pres">
      <dgm:prSet presAssocID="{7ED417F6-C1B9-40BA-B607-B1E251A0E751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B018110-D0DD-4719-8152-2CD8B42734F6}" type="pres">
      <dgm:prSet presAssocID="{A3FA4F95-D93C-4657-B6B3-3F766D6BBDAC}" presName="root" presStyleCnt="0">
        <dgm:presLayoutVars>
          <dgm:chMax/>
          <dgm:chPref/>
        </dgm:presLayoutVars>
      </dgm:prSet>
      <dgm:spPr/>
    </dgm:pt>
    <dgm:pt modelId="{204B5863-0A0A-48EA-AEEC-D9EF4E5CA42B}" type="pres">
      <dgm:prSet presAssocID="{A3FA4F95-D93C-4657-B6B3-3F766D6BBDAC}" presName="rootComposite" presStyleCnt="0">
        <dgm:presLayoutVars/>
      </dgm:prSet>
      <dgm:spPr/>
    </dgm:pt>
    <dgm:pt modelId="{4A653C32-D996-46B3-B035-18742011D7BD}" type="pres">
      <dgm:prSet presAssocID="{A3FA4F95-D93C-4657-B6B3-3F766D6BBDAC}" presName="ParentAccent" presStyleLbl="alignNode1" presStyleIdx="1" presStyleCnt="3"/>
      <dgm:spPr/>
    </dgm:pt>
    <dgm:pt modelId="{2FF1BFE3-4AC6-4B41-9F51-AECBF4D45F50}" type="pres">
      <dgm:prSet presAssocID="{A3FA4F95-D93C-4657-B6B3-3F766D6BBDAC}" presName="ParentSmallAccent" presStyleLbl="fgAcc1" presStyleIdx="1" presStyleCnt="3"/>
      <dgm:spPr/>
    </dgm:pt>
    <dgm:pt modelId="{B38EC30F-3AEB-4247-8E3A-4DA22592BC66}" type="pres">
      <dgm:prSet presAssocID="{A3FA4F95-D93C-4657-B6B3-3F766D6BBDAC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B04B960B-C75B-4F47-9F2B-D2472DF4324F}" type="pres">
      <dgm:prSet presAssocID="{A3FA4F95-D93C-4657-B6B3-3F766D6BBDAC}" presName="childShape" presStyleCnt="0">
        <dgm:presLayoutVars>
          <dgm:chMax val="0"/>
          <dgm:chPref val="0"/>
        </dgm:presLayoutVars>
      </dgm:prSet>
      <dgm:spPr/>
    </dgm:pt>
    <dgm:pt modelId="{843AE291-B38B-408A-AFB1-5A242A41DEE4}" type="pres">
      <dgm:prSet presAssocID="{9D6BA3BC-D3E0-4A97-B8EA-3214AB6ADA81}" presName="childComposite" presStyleCnt="0">
        <dgm:presLayoutVars>
          <dgm:chMax val="0"/>
          <dgm:chPref val="0"/>
        </dgm:presLayoutVars>
      </dgm:prSet>
      <dgm:spPr/>
    </dgm:pt>
    <dgm:pt modelId="{B7FBC97A-76CA-45DB-92E3-37B1487F81DE}" type="pres">
      <dgm:prSet presAssocID="{9D6BA3BC-D3E0-4A97-B8EA-3214AB6ADA81}" presName="ChildAccent" presStyleLbl="solidFgAcc1" presStyleIdx="1" presStyleCnt="3"/>
      <dgm:spPr/>
    </dgm:pt>
    <dgm:pt modelId="{673444CD-AC9F-48B2-BE5F-94403DBD1AB6}" type="pres">
      <dgm:prSet presAssocID="{9D6BA3BC-D3E0-4A97-B8EA-3214AB6ADA8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80B46DF-D0E1-4B98-A0A5-03AF98133EA9}" type="pres">
      <dgm:prSet presAssocID="{DCD7D052-742B-4D10-AE1B-5F9BF4739AF5}" presName="root" presStyleCnt="0">
        <dgm:presLayoutVars>
          <dgm:chMax/>
          <dgm:chPref/>
        </dgm:presLayoutVars>
      </dgm:prSet>
      <dgm:spPr/>
    </dgm:pt>
    <dgm:pt modelId="{08AFE2A9-EEA1-4AAD-8A2D-6AD2780B9A95}" type="pres">
      <dgm:prSet presAssocID="{DCD7D052-742B-4D10-AE1B-5F9BF4739AF5}" presName="rootComposite" presStyleCnt="0">
        <dgm:presLayoutVars/>
      </dgm:prSet>
      <dgm:spPr/>
    </dgm:pt>
    <dgm:pt modelId="{EC2F8909-0B65-4C19-927D-C0E1F53454E3}" type="pres">
      <dgm:prSet presAssocID="{DCD7D052-742B-4D10-AE1B-5F9BF4739AF5}" presName="ParentAccent" presStyleLbl="alignNode1" presStyleIdx="2" presStyleCnt="3"/>
      <dgm:spPr/>
    </dgm:pt>
    <dgm:pt modelId="{875040B6-897A-47D5-ACA7-C965347E1F76}" type="pres">
      <dgm:prSet presAssocID="{DCD7D052-742B-4D10-AE1B-5F9BF4739AF5}" presName="ParentSmallAccent" presStyleLbl="fgAcc1" presStyleIdx="2" presStyleCnt="3"/>
      <dgm:spPr/>
    </dgm:pt>
    <dgm:pt modelId="{8B66967D-D9E8-45A2-8D0F-32486E302034}" type="pres">
      <dgm:prSet presAssocID="{DCD7D052-742B-4D10-AE1B-5F9BF4739AF5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C76A9885-7AE4-4957-B891-01FA5AAB8709}" type="pres">
      <dgm:prSet presAssocID="{DCD7D052-742B-4D10-AE1B-5F9BF4739AF5}" presName="childShape" presStyleCnt="0">
        <dgm:presLayoutVars>
          <dgm:chMax val="0"/>
          <dgm:chPref val="0"/>
        </dgm:presLayoutVars>
      </dgm:prSet>
      <dgm:spPr/>
    </dgm:pt>
    <dgm:pt modelId="{FFCA8FDC-4A34-4D25-96A3-787571978026}" type="pres">
      <dgm:prSet presAssocID="{32B5A542-BFDF-497A-9614-4C6ADF239A6F}" presName="childComposite" presStyleCnt="0">
        <dgm:presLayoutVars>
          <dgm:chMax val="0"/>
          <dgm:chPref val="0"/>
        </dgm:presLayoutVars>
      </dgm:prSet>
      <dgm:spPr/>
    </dgm:pt>
    <dgm:pt modelId="{5C9A7FFE-16D5-4E32-9927-3AEF9ECCAF2A}" type="pres">
      <dgm:prSet presAssocID="{32B5A542-BFDF-497A-9614-4C6ADF239A6F}" presName="ChildAccent" presStyleLbl="solidFgAcc1" presStyleIdx="2" presStyleCnt="3"/>
      <dgm:spPr/>
    </dgm:pt>
    <dgm:pt modelId="{91EF79E3-8772-4569-8709-DEBDE91F1207}" type="pres">
      <dgm:prSet presAssocID="{32B5A542-BFDF-497A-9614-4C6ADF239A6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FAEA80F-5D6B-4FD1-960D-FBC703D52C42}" type="presOf" srcId="{7ED417F6-C1B9-40BA-B607-B1E251A0E751}" destId="{14455F04-A6E0-464E-A88F-62941EAAE184}" srcOrd="0" destOrd="0" presId="urn:microsoft.com/office/officeart/2008/layout/SquareAccentList"/>
    <dgm:cxn modelId="{A0689C20-B684-4B2D-8371-ADF3C250435A}" type="presOf" srcId="{A3FA4F95-D93C-4657-B6B3-3F766D6BBDAC}" destId="{B38EC30F-3AEB-4247-8E3A-4DA22592BC66}" srcOrd="0" destOrd="0" presId="urn:microsoft.com/office/officeart/2008/layout/SquareAccentList"/>
    <dgm:cxn modelId="{0D10CB27-7542-44AE-BC31-028F09320A43}" srcId="{8FDD74B8-7F44-464F-A22E-741EA4709A77}" destId="{DCD7D052-742B-4D10-AE1B-5F9BF4739AF5}" srcOrd="2" destOrd="0" parTransId="{21ABAC80-246F-40E2-AB22-2B7727885549}" sibTransId="{D3006095-5739-4483-9D2D-8DCDF58C0468}"/>
    <dgm:cxn modelId="{1FBBFB2D-8C13-40D6-8FF6-59BB6D3FECDC}" srcId="{A3FA4F95-D93C-4657-B6B3-3F766D6BBDAC}" destId="{9D6BA3BC-D3E0-4A97-B8EA-3214AB6ADA81}" srcOrd="0" destOrd="0" parTransId="{023FA43F-34EA-4939-B07B-EDFA02DDDB1E}" sibTransId="{32503CF8-07D4-48FD-B4B8-6B89A2E5C549}"/>
    <dgm:cxn modelId="{8EC42B4B-94D5-46A3-BA2B-66D8FF728131}" type="presOf" srcId="{DCD7D052-742B-4D10-AE1B-5F9BF4739AF5}" destId="{8B66967D-D9E8-45A2-8D0F-32486E302034}" srcOrd="0" destOrd="0" presId="urn:microsoft.com/office/officeart/2008/layout/SquareAccentList"/>
    <dgm:cxn modelId="{40224D7D-90FC-45F7-914E-DE9E4D8AE2F1}" srcId="{DCD7D052-742B-4D10-AE1B-5F9BF4739AF5}" destId="{32B5A542-BFDF-497A-9614-4C6ADF239A6F}" srcOrd="0" destOrd="0" parTransId="{3C71F859-7EE8-4378-AF96-EEE51B60E8B3}" sibTransId="{55E49757-5F8D-43C7-8E85-2E08546B0F9C}"/>
    <dgm:cxn modelId="{0B998B87-41D4-4E9D-A6B6-675B66946F42}" type="presOf" srcId="{08E0A62F-1FC3-42EC-B567-62B03CF1C321}" destId="{AF04730F-5991-42AE-BD47-90F7ED072A7A}" srcOrd="0" destOrd="0" presId="urn:microsoft.com/office/officeart/2008/layout/SquareAccentList"/>
    <dgm:cxn modelId="{BE6E78B4-17AF-4BF9-B33D-A76DE5AE09D6}" srcId="{8FDD74B8-7F44-464F-A22E-741EA4709A77}" destId="{08E0A62F-1FC3-42EC-B567-62B03CF1C321}" srcOrd="0" destOrd="0" parTransId="{3F1C86BB-52D1-440F-B976-66E1CFC5F229}" sibTransId="{9D83CDB9-4AA3-4158-A6BB-FD48A130BB8D}"/>
    <dgm:cxn modelId="{9784D5C0-3336-461D-B5A8-E1257D72E8A3}" srcId="{8FDD74B8-7F44-464F-A22E-741EA4709A77}" destId="{A3FA4F95-D93C-4657-B6B3-3F766D6BBDAC}" srcOrd="1" destOrd="0" parTransId="{7AE0BBB8-52C3-4E3A-9CDA-0A334AD49E36}" sibTransId="{12FEA44C-99D1-4EDC-AAB8-423423973027}"/>
    <dgm:cxn modelId="{3FB039C5-B00E-49C8-B144-9A17C4AF9998}" srcId="{08E0A62F-1FC3-42EC-B567-62B03CF1C321}" destId="{7ED417F6-C1B9-40BA-B607-B1E251A0E751}" srcOrd="0" destOrd="0" parTransId="{EEF03EE8-6163-42A6-950E-4E01D4E17BEA}" sibTransId="{395D5C7B-6BBB-4702-8C9B-9A8D17A8C46A}"/>
    <dgm:cxn modelId="{3E2479D2-F001-4857-94D3-77376B50867E}" type="presOf" srcId="{8FDD74B8-7F44-464F-A22E-741EA4709A77}" destId="{1F18283B-2CC9-496A-877B-B1926838EF5F}" srcOrd="0" destOrd="0" presId="urn:microsoft.com/office/officeart/2008/layout/SquareAccentList"/>
    <dgm:cxn modelId="{B5C599F9-454D-4BAC-BAFD-C926B5F2C80E}" type="presOf" srcId="{9D6BA3BC-D3E0-4A97-B8EA-3214AB6ADA81}" destId="{673444CD-AC9F-48B2-BE5F-94403DBD1AB6}" srcOrd="0" destOrd="0" presId="urn:microsoft.com/office/officeart/2008/layout/SquareAccentList"/>
    <dgm:cxn modelId="{3858ACFF-C6A6-451C-B468-F1117AD079A9}" type="presOf" srcId="{32B5A542-BFDF-497A-9614-4C6ADF239A6F}" destId="{91EF79E3-8772-4569-8709-DEBDE91F1207}" srcOrd="0" destOrd="0" presId="urn:microsoft.com/office/officeart/2008/layout/SquareAccentList"/>
    <dgm:cxn modelId="{E52CCD59-6AAB-4444-9098-C7207F191F66}" type="presParOf" srcId="{1F18283B-2CC9-496A-877B-B1926838EF5F}" destId="{1055658E-62F9-4D3A-9A27-3C12F9C33320}" srcOrd="0" destOrd="0" presId="urn:microsoft.com/office/officeart/2008/layout/SquareAccentList"/>
    <dgm:cxn modelId="{42F13487-7275-4179-813F-093B4E4C7F0D}" type="presParOf" srcId="{1055658E-62F9-4D3A-9A27-3C12F9C33320}" destId="{7BA21CE3-ED1F-4F35-B56C-A2994A0CEA7E}" srcOrd="0" destOrd="0" presId="urn:microsoft.com/office/officeart/2008/layout/SquareAccentList"/>
    <dgm:cxn modelId="{10CA89BD-20CA-4A84-9FE7-2D183B691BE6}" type="presParOf" srcId="{7BA21CE3-ED1F-4F35-B56C-A2994A0CEA7E}" destId="{CD418C31-315B-4AAE-8C76-CC6904BBB263}" srcOrd="0" destOrd="0" presId="urn:microsoft.com/office/officeart/2008/layout/SquareAccentList"/>
    <dgm:cxn modelId="{0BF8ACA5-1261-4BA3-ABCF-71DC4276FE3D}" type="presParOf" srcId="{7BA21CE3-ED1F-4F35-B56C-A2994A0CEA7E}" destId="{10891CC0-B978-413A-801E-D4650D0420DD}" srcOrd="1" destOrd="0" presId="urn:microsoft.com/office/officeart/2008/layout/SquareAccentList"/>
    <dgm:cxn modelId="{F34909A6-CACC-4010-8A89-3A8638150BB1}" type="presParOf" srcId="{7BA21CE3-ED1F-4F35-B56C-A2994A0CEA7E}" destId="{AF04730F-5991-42AE-BD47-90F7ED072A7A}" srcOrd="2" destOrd="0" presId="urn:microsoft.com/office/officeart/2008/layout/SquareAccentList"/>
    <dgm:cxn modelId="{C940BF85-CA7E-4424-A230-1C762FC9E1CE}" type="presParOf" srcId="{1055658E-62F9-4D3A-9A27-3C12F9C33320}" destId="{ED78B24D-6FBF-4730-8780-9DC7BD9FD170}" srcOrd="1" destOrd="0" presId="urn:microsoft.com/office/officeart/2008/layout/SquareAccentList"/>
    <dgm:cxn modelId="{D18B670D-5D92-46AA-816F-37198B8F6DD9}" type="presParOf" srcId="{ED78B24D-6FBF-4730-8780-9DC7BD9FD170}" destId="{7BD59D0E-FDF7-4315-B5E4-4545E922F0A1}" srcOrd="0" destOrd="0" presId="urn:microsoft.com/office/officeart/2008/layout/SquareAccentList"/>
    <dgm:cxn modelId="{7AE1C502-B19A-4A16-8C2A-1A82853B6890}" type="presParOf" srcId="{7BD59D0E-FDF7-4315-B5E4-4545E922F0A1}" destId="{F01C0BD7-A944-4ED8-A11B-03A89B72B701}" srcOrd="0" destOrd="0" presId="urn:microsoft.com/office/officeart/2008/layout/SquareAccentList"/>
    <dgm:cxn modelId="{9D4D1BD0-F010-47E7-8C53-19AFA417C816}" type="presParOf" srcId="{7BD59D0E-FDF7-4315-B5E4-4545E922F0A1}" destId="{14455F04-A6E0-464E-A88F-62941EAAE184}" srcOrd="1" destOrd="0" presId="urn:microsoft.com/office/officeart/2008/layout/SquareAccentList"/>
    <dgm:cxn modelId="{1A703930-AECD-4776-9B79-1353B35C6905}" type="presParOf" srcId="{1F18283B-2CC9-496A-877B-B1926838EF5F}" destId="{BB018110-D0DD-4719-8152-2CD8B42734F6}" srcOrd="1" destOrd="0" presId="urn:microsoft.com/office/officeart/2008/layout/SquareAccentList"/>
    <dgm:cxn modelId="{6CCDEA58-53A4-478F-9635-0B36A9A7AB8C}" type="presParOf" srcId="{BB018110-D0DD-4719-8152-2CD8B42734F6}" destId="{204B5863-0A0A-48EA-AEEC-D9EF4E5CA42B}" srcOrd="0" destOrd="0" presId="urn:microsoft.com/office/officeart/2008/layout/SquareAccentList"/>
    <dgm:cxn modelId="{C1A34EA2-2406-4557-A6DE-F1D9A8DA8F38}" type="presParOf" srcId="{204B5863-0A0A-48EA-AEEC-D9EF4E5CA42B}" destId="{4A653C32-D996-46B3-B035-18742011D7BD}" srcOrd="0" destOrd="0" presId="urn:microsoft.com/office/officeart/2008/layout/SquareAccentList"/>
    <dgm:cxn modelId="{3FEE3CF3-9D0C-4866-82DB-76DAD30EE3BD}" type="presParOf" srcId="{204B5863-0A0A-48EA-AEEC-D9EF4E5CA42B}" destId="{2FF1BFE3-4AC6-4B41-9F51-AECBF4D45F50}" srcOrd="1" destOrd="0" presId="urn:microsoft.com/office/officeart/2008/layout/SquareAccentList"/>
    <dgm:cxn modelId="{5AD68D7F-6A4D-4E64-AC11-EA894D6D5721}" type="presParOf" srcId="{204B5863-0A0A-48EA-AEEC-D9EF4E5CA42B}" destId="{B38EC30F-3AEB-4247-8E3A-4DA22592BC66}" srcOrd="2" destOrd="0" presId="urn:microsoft.com/office/officeart/2008/layout/SquareAccentList"/>
    <dgm:cxn modelId="{4BDDA59C-720F-4B9C-831D-475D26FC5F01}" type="presParOf" srcId="{BB018110-D0DD-4719-8152-2CD8B42734F6}" destId="{B04B960B-C75B-4F47-9F2B-D2472DF4324F}" srcOrd="1" destOrd="0" presId="urn:microsoft.com/office/officeart/2008/layout/SquareAccentList"/>
    <dgm:cxn modelId="{F01F0567-461C-45CF-B6D8-DDF03E631E42}" type="presParOf" srcId="{B04B960B-C75B-4F47-9F2B-D2472DF4324F}" destId="{843AE291-B38B-408A-AFB1-5A242A41DEE4}" srcOrd="0" destOrd="0" presId="urn:microsoft.com/office/officeart/2008/layout/SquareAccentList"/>
    <dgm:cxn modelId="{C6280F63-DF98-4569-829C-2A7B93561883}" type="presParOf" srcId="{843AE291-B38B-408A-AFB1-5A242A41DEE4}" destId="{B7FBC97A-76CA-45DB-92E3-37B1487F81DE}" srcOrd="0" destOrd="0" presId="urn:microsoft.com/office/officeart/2008/layout/SquareAccentList"/>
    <dgm:cxn modelId="{597A3D53-9864-467B-9DC4-AD08BD71F31C}" type="presParOf" srcId="{843AE291-B38B-408A-AFB1-5A242A41DEE4}" destId="{673444CD-AC9F-48B2-BE5F-94403DBD1AB6}" srcOrd="1" destOrd="0" presId="urn:microsoft.com/office/officeart/2008/layout/SquareAccentList"/>
    <dgm:cxn modelId="{8DAF4943-F48E-492D-A289-8557153047A9}" type="presParOf" srcId="{1F18283B-2CC9-496A-877B-B1926838EF5F}" destId="{280B46DF-D0E1-4B98-A0A5-03AF98133EA9}" srcOrd="2" destOrd="0" presId="urn:microsoft.com/office/officeart/2008/layout/SquareAccentList"/>
    <dgm:cxn modelId="{9ACF5E9A-DA72-4C67-B50C-56C4F74CB24F}" type="presParOf" srcId="{280B46DF-D0E1-4B98-A0A5-03AF98133EA9}" destId="{08AFE2A9-EEA1-4AAD-8A2D-6AD2780B9A95}" srcOrd="0" destOrd="0" presId="urn:microsoft.com/office/officeart/2008/layout/SquareAccentList"/>
    <dgm:cxn modelId="{31EE8459-3EA0-4636-8EE6-F0824720AC58}" type="presParOf" srcId="{08AFE2A9-EEA1-4AAD-8A2D-6AD2780B9A95}" destId="{EC2F8909-0B65-4C19-927D-C0E1F53454E3}" srcOrd="0" destOrd="0" presId="urn:microsoft.com/office/officeart/2008/layout/SquareAccentList"/>
    <dgm:cxn modelId="{FDC85056-7388-43A3-90CF-E14E40A0A491}" type="presParOf" srcId="{08AFE2A9-EEA1-4AAD-8A2D-6AD2780B9A95}" destId="{875040B6-897A-47D5-ACA7-C965347E1F76}" srcOrd="1" destOrd="0" presId="urn:microsoft.com/office/officeart/2008/layout/SquareAccentList"/>
    <dgm:cxn modelId="{C061744B-3DC2-484F-BE42-D6788A4164F5}" type="presParOf" srcId="{08AFE2A9-EEA1-4AAD-8A2D-6AD2780B9A95}" destId="{8B66967D-D9E8-45A2-8D0F-32486E302034}" srcOrd="2" destOrd="0" presId="urn:microsoft.com/office/officeart/2008/layout/SquareAccentList"/>
    <dgm:cxn modelId="{DDE6CA62-F783-45C8-AE70-1D19A510BF8D}" type="presParOf" srcId="{280B46DF-D0E1-4B98-A0A5-03AF98133EA9}" destId="{C76A9885-7AE4-4957-B891-01FA5AAB8709}" srcOrd="1" destOrd="0" presId="urn:microsoft.com/office/officeart/2008/layout/SquareAccentList"/>
    <dgm:cxn modelId="{0531010C-0B48-41D4-B753-32E01816A6B0}" type="presParOf" srcId="{C76A9885-7AE4-4957-B891-01FA5AAB8709}" destId="{FFCA8FDC-4A34-4D25-96A3-787571978026}" srcOrd="0" destOrd="0" presId="urn:microsoft.com/office/officeart/2008/layout/SquareAccentList"/>
    <dgm:cxn modelId="{41F1DD27-5F06-426B-B3DA-DA59CC69D4C3}" type="presParOf" srcId="{FFCA8FDC-4A34-4D25-96A3-787571978026}" destId="{5C9A7FFE-16D5-4E32-9927-3AEF9ECCAF2A}" srcOrd="0" destOrd="0" presId="urn:microsoft.com/office/officeart/2008/layout/SquareAccentList"/>
    <dgm:cxn modelId="{87BC7EEF-65EB-4A49-A0DE-6CD940E66D99}" type="presParOf" srcId="{FFCA8FDC-4A34-4D25-96A3-787571978026}" destId="{91EF79E3-8772-4569-8709-DEBDE91F12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63815B-A3DB-49CD-B2C6-52299ACCF60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E553C7ED-4E3E-49D8-84C6-E9A420CD5C42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CFD35B64-B94D-4D77-AE45-73E516D68611}" type="parTrans" cxnId="{926E69CF-97CA-4A6D-BF4B-0C1F72700FFC}">
      <dgm:prSet/>
      <dgm:spPr/>
      <dgm:t>
        <a:bodyPr/>
        <a:lstStyle/>
        <a:p>
          <a:endParaRPr lang="pt-BR"/>
        </a:p>
      </dgm:t>
    </dgm:pt>
    <dgm:pt modelId="{32BA7591-17DF-450B-BB69-9885630C9B31}" type="sibTrans" cxnId="{926E69CF-97CA-4A6D-BF4B-0C1F72700FFC}">
      <dgm:prSet/>
      <dgm:spPr/>
      <dgm:t>
        <a:bodyPr/>
        <a:lstStyle/>
        <a:p>
          <a:endParaRPr lang="pt-BR"/>
        </a:p>
      </dgm:t>
    </dgm:pt>
    <dgm:pt modelId="{1CB15CFE-07FC-4A05-950E-99DD886B345F}">
      <dgm:prSet/>
      <dgm:spPr/>
      <dgm:t>
        <a:bodyPr/>
        <a:lstStyle/>
        <a:p>
          <a:r>
            <a:rPr lang="pt-BR"/>
            <a:t>Interfaces gráficas sofisticadas.</a:t>
          </a:r>
        </a:p>
      </dgm:t>
    </dgm:pt>
    <dgm:pt modelId="{0342A279-D278-499B-9F1B-5732CC38ACD9}" type="parTrans" cxnId="{EE589C2D-922D-46CD-8B87-D596B3268CEA}">
      <dgm:prSet/>
      <dgm:spPr/>
      <dgm:t>
        <a:bodyPr/>
        <a:lstStyle/>
        <a:p>
          <a:endParaRPr lang="pt-BR"/>
        </a:p>
      </dgm:t>
    </dgm:pt>
    <dgm:pt modelId="{32ECDB72-7391-4AB1-9234-E9FFE7096C51}" type="sibTrans" cxnId="{EE589C2D-922D-46CD-8B87-D596B3268CEA}">
      <dgm:prSet/>
      <dgm:spPr/>
      <dgm:t>
        <a:bodyPr/>
        <a:lstStyle/>
        <a:p>
          <a:endParaRPr lang="pt-BR"/>
        </a:p>
      </dgm:t>
    </dgm:pt>
    <dgm:pt modelId="{B8C722E3-FCDC-404B-89B5-9D8A54030397}">
      <dgm:prSet/>
      <dgm:spPr/>
      <dgm:t>
        <a:bodyPr/>
        <a:lstStyle/>
        <a:p>
          <a:r>
            <a:rPr lang="pt-BR"/>
            <a:t>Suporte a multitarefa e multiprocessamento.</a:t>
          </a:r>
        </a:p>
      </dgm:t>
    </dgm:pt>
    <dgm:pt modelId="{D740CB13-AE96-4D81-A1DB-1BD5966C843A}" type="parTrans" cxnId="{B6B60EFA-2178-4356-8C88-A63E81530358}">
      <dgm:prSet/>
      <dgm:spPr/>
      <dgm:t>
        <a:bodyPr/>
        <a:lstStyle/>
        <a:p>
          <a:endParaRPr lang="pt-BR"/>
        </a:p>
      </dgm:t>
    </dgm:pt>
    <dgm:pt modelId="{50C34219-5D66-4152-A3EF-7BDC8DDB9BA2}" type="sibTrans" cxnId="{B6B60EFA-2178-4356-8C88-A63E81530358}">
      <dgm:prSet/>
      <dgm:spPr/>
      <dgm:t>
        <a:bodyPr/>
        <a:lstStyle/>
        <a:p>
          <a:endParaRPr lang="pt-BR"/>
        </a:p>
      </dgm:t>
    </dgm:pt>
    <dgm:pt modelId="{E2AA2DA7-E177-469A-81FA-B41DE7B9A71B}">
      <dgm:prSet/>
      <dgm:spPr/>
      <dgm:t>
        <a:bodyPr/>
        <a:lstStyle/>
        <a:p>
          <a:r>
            <a:rPr lang="pt-BR"/>
            <a:t>Redes e comunicação.</a:t>
          </a:r>
        </a:p>
      </dgm:t>
    </dgm:pt>
    <dgm:pt modelId="{E92240E0-C664-46E9-BE85-986E46817B2A}" type="parTrans" cxnId="{0C6454D0-2B4D-4BE8-88A0-DECBD7B1F9A3}">
      <dgm:prSet/>
      <dgm:spPr/>
      <dgm:t>
        <a:bodyPr/>
        <a:lstStyle/>
        <a:p>
          <a:endParaRPr lang="pt-BR"/>
        </a:p>
      </dgm:t>
    </dgm:pt>
    <dgm:pt modelId="{BA1BAD74-85C5-41B2-B9F8-BF54E2163FDF}" type="sibTrans" cxnId="{0C6454D0-2B4D-4BE8-88A0-DECBD7B1F9A3}">
      <dgm:prSet/>
      <dgm:spPr/>
      <dgm:t>
        <a:bodyPr/>
        <a:lstStyle/>
        <a:p>
          <a:endParaRPr lang="pt-BR"/>
        </a:p>
      </dgm:t>
    </dgm:pt>
    <dgm:pt modelId="{D63F29CA-8CDE-4FD1-A10F-D0F0437B4F55}">
      <dgm:prSet/>
      <dgm:spPr/>
      <dgm:t>
        <a:bodyPr/>
        <a:lstStyle/>
        <a:p>
          <a:r>
            <a:rPr lang="pt-BR"/>
            <a:t>Segurança e proteção.</a:t>
          </a:r>
        </a:p>
      </dgm:t>
    </dgm:pt>
    <dgm:pt modelId="{59BF429F-D13A-457E-8AF9-1556C76F9965}" type="parTrans" cxnId="{426BF409-EF18-4991-A2E9-2A3908A3DBC1}">
      <dgm:prSet/>
      <dgm:spPr/>
      <dgm:t>
        <a:bodyPr/>
        <a:lstStyle/>
        <a:p>
          <a:endParaRPr lang="pt-BR"/>
        </a:p>
      </dgm:t>
    </dgm:pt>
    <dgm:pt modelId="{97444079-70B6-4A7B-8BC7-8767CFD9ACCA}" type="sibTrans" cxnId="{426BF409-EF18-4991-A2E9-2A3908A3DBC1}">
      <dgm:prSet/>
      <dgm:spPr/>
      <dgm:t>
        <a:bodyPr/>
        <a:lstStyle/>
        <a:p>
          <a:endParaRPr lang="pt-BR"/>
        </a:p>
      </dgm:t>
    </dgm:pt>
    <dgm:pt modelId="{32F65CE5-FF8D-444D-8ADB-8464FF78242C}">
      <dgm:prSet/>
      <dgm:spPr/>
      <dgm:t>
        <a:bodyPr/>
        <a:lstStyle/>
        <a:p>
          <a:r>
            <a:rPr lang="pt-BR"/>
            <a:t>Tendências:</a:t>
          </a:r>
        </a:p>
      </dgm:t>
    </dgm:pt>
    <dgm:pt modelId="{AB47A78C-9809-47A4-9CD9-BDF42F99FD4E}" type="parTrans" cxnId="{DD79AB53-2ACE-44A5-A150-E843253DE82D}">
      <dgm:prSet/>
      <dgm:spPr/>
      <dgm:t>
        <a:bodyPr/>
        <a:lstStyle/>
        <a:p>
          <a:endParaRPr lang="pt-BR"/>
        </a:p>
      </dgm:t>
    </dgm:pt>
    <dgm:pt modelId="{D9B8D118-92CF-4794-9F7F-45BFB173BA1D}" type="sibTrans" cxnId="{DD79AB53-2ACE-44A5-A150-E843253DE82D}">
      <dgm:prSet/>
      <dgm:spPr/>
      <dgm:t>
        <a:bodyPr/>
        <a:lstStyle/>
        <a:p>
          <a:endParaRPr lang="pt-BR"/>
        </a:p>
      </dgm:t>
    </dgm:pt>
    <dgm:pt modelId="{9BE145F7-3AB4-4FDB-A7A4-BE35970F766D}">
      <dgm:prSet/>
      <dgm:spPr/>
      <dgm:t>
        <a:bodyPr/>
        <a:lstStyle/>
        <a:p>
          <a:r>
            <a:rPr lang="pt-BR"/>
            <a:t>Sistemas operacionais para dispositivos móveis.</a:t>
          </a:r>
        </a:p>
      </dgm:t>
    </dgm:pt>
    <dgm:pt modelId="{D467183B-77CD-4830-8AEE-FC79DE0810C1}" type="parTrans" cxnId="{3D51FD82-40FA-4944-B8C1-D0A50DD29610}">
      <dgm:prSet/>
      <dgm:spPr/>
      <dgm:t>
        <a:bodyPr/>
        <a:lstStyle/>
        <a:p>
          <a:endParaRPr lang="pt-BR"/>
        </a:p>
      </dgm:t>
    </dgm:pt>
    <dgm:pt modelId="{BA8BA5A2-8BAC-4A43-B877-C40FC5BB8424}" type="sibTrans" cxnId="{3D51FD82-40FA-4944-B8C1-D0A50DD29610}">
      <dgm:prSet/>
      <dgm:spPr/>
      <dgm:t>
        <a:bodyPr/>
        <a:lstStyle/>
        <a:p>
          <a:endParaRPr lang="pt-BR"/>
        </a:p>
      </dgm:t>
    </dgm:pt>
    <dgm:pt modelId="{1E025D43-98DB-4B4C-B423-6542CED22450}">
      <dgm:prSet/>
      <dgm:spPr/>
      <dgm:t>
        <a:bodyPr/>
        <a:lstStyle/>
        <a:p>
          <a:r>
            <a:rPr lang="pt-BR"/>
            <a:t>Cloud computing.</a:t>
          </a:r>
        </a:p>
      </dgm:t>
    </dgm:pt>
    <dgm:pt modelId="{282C0E48-E901-40D9-8794-07C363A9F2B4}" type="parTrans" cxnId="{C54E20B6-CBDB-40A7-BAE2-459E4024555D}">
      <dgm:prSet/>
      <dgm:spPr/>
      <dgm:t>
        <a:bodyPr/>
        <a:lstStyle/>
        <a:p>
          <a:endParaRPr lang="pt-BR"/>
        </a:p>
      </dgm:t>
    </dgm:pt>
    <dgm:pt modelId="{1514AB68-5041-4118-A915-B3F812E31517}" type="sibTrans" cxnId="{C54E20B6-CBDB-40A7-BAE2-459E4024555D}">
      <dgm:prSet/>
      <dgm:spPr/>
      <dgm:t>
        <a:bodyPr/>
        <a:lstStyle/>
        <a:p>
          <a:endParaRPr lang="pt-BR"/>
        </a:p>
      </dgm:t>
    </dgm:pt>
    <dgm:pt modelId="{23DC7374-023C-47B2-A02F-15CC612C421B}">
      <dgm:prSet/>
      <dgm:spPr/>
      <dgm:t>
        <a:bodyPr/>
        <a:lstStyle/>
        <a:p>
          <a:r>
            <a:rPr lang="pt-BR"/>
            <a:t>Inteligência artificial.</a:t>
          </a:r>
        </a:p>
      </dgm:t>
    </dgm:pt>
    <dgm:pt modelId="{2DE639CE-8094-4D3C-B4CF-4D58B040B8C6}" type="parTrans" cxnId="{74FE9FE1-C964-427B-9BB9-F9008D2D96DD}">
      <dgm:prSet/>
      <dgm:spPr/>
      <dgm:t>
        <a:bodyPr/>
        <a:lstStyle/>
        <a:p>
          <a:endParaRPr lang="pt-BR"/>
        </a:p>
      </dgm:t>
    </dgm:pt>
    <dgm:pt modelId="{477C13F3-37A2-4EC1-8579-89F73B4BB0E2}" type="sibTrans" cxnId="{74FE9FE1-C964-427B-9BB9-F9008D2D96DD}">
      <dgm:prSet/>
      <dgm:spPr/>
      <dgm:t>
        <a:bodyPr/>
        <a:lstStyle/>
        <a:p>
          <a:endParaRPr lang="pt-BR"/>
        </a:p>
      </dgm:t>
    </dgm:pt>
    <dgm:pt modelId="{90174AFE-ED34-4AA9-9786-F0448894EA06}" type="pres">
      <dgm:prSet presAssocID="{2063815B-A3DB-49CD-B2C6-52299ACCF601}" presName="layout" presStyleCnt="0">
        <dgm:presLayoutVars>
          <dgm:chMax/>
          <dgm:chPref/>
          <dgm:dir/>
          <dgm:resizeHandles/>
        </dgm:presLayoutVars>
      </dgm:prSet>
      <dgm:spPr/>
    </dgm:pt>
    <dgm:pt modelId="{E0875177-A427-4EEC-998A-A1A03427D613}" type="pres">
      <dgm:prSet presAssocID="{E553C7ED-4E3E-49D8-84C6-E9A420CD5C42}" presName="root" presStyleCnt="0">
        <dgm:presLayoutVars>
          <dgm:chMax/>
          <dgm:chPref/>
        </dgm:presLayoutVars>
      </dgm:prSet>
      <dgm:spPr/>
    </dgm:pt>
    <dgm:pt modelId="{7FF75A22-0A0E-4E3D-8BBC-497EB553801C}" type="pres">
      <dgm:prSet presAssocID="{E553C7ED-4E3E-49D8-84C6-E9A420CD5C42}" presName="rootComposite" presStyleCnt="0">
        <dgm:presLayoutVars/>
      </dgm:prSet>
      <dgm:spPr/>
    </dgm:pt>
    <dgm:pt modelId="{5B4838BF-0319-4567-BD20-FC2AA4E270C3}" type="pres">
      <dgm:prSet presAssocID="{E553C7ED-4E3E-49D8-84C6-E9A420CD5C42}" presName="ParentAccent" presStyleLbl="alignNode1" presStyleIdx="0" presStyleCnt="2"/>
      <dgm:spPr/>
    </dgm:pt>
    <dgm:pt modelId="{DE2DA221-0C93-45A3-B85F-4439370E10C6}" type="pres">
      <dgm:prSet presAssocID="{E553C7ED-4E3E-49D8-84C6-E9A420CD5C42}" presName="ParentSmallAccent" presStyleLbl="fgAcc1" presStyleIdx="0" presStyleCnt="2"/>
      <dgm:spPr/>
    </dgm:pt>
    <dgm:pt modelId="{7CD40F0F-4425-4D06-94CD-A4F2BD20FC3A}" type="pres">
      <dgm:prSet presAssocID="{E553C7ED-4E3E-49D8-84C6-E9A420CD5C42}" presName="Parent" presStyleLbl="revTx" presStyleIdx="0" presStyleCnt="9">
        <dgm:presLayoutVars>
          <dgm:chMax/>
          <dgm:chPref val="4"/>
          <dgm:bulletEnabled val="1"/>
        </dgm:presLayoutVars>
      </dgm:prSet>
      <dgm:spPr/>
    </dgm:pt>
    <dgm:pt modelId="{17F70B8A-1131-4ED3-BE13-86EF3FDD1B68}" type="pres">
      <dgm:prSet presAssocID="{E553C7ED-4E3E-49D8-84C6-E9A420CD5C42}" presName="childShape" presStyleCnt="0">
        <dgm:presLayoutVars>
          <dgm:chMax val="0"/>
          <dgm:chPref val="0"/>
        </dgm:presLayoutVars>
      </dgm:prSet>
      <dgm:spPr/>
    </dgm:pt>
    <dgm:pt modelId="{A81C5F65-9592-45A9-99AD-C17DEA6435E5}" type="pres">
      <dgm:prSet presAssocID="{1CB15CFE-07FC-4A05-950E-99DD886B345F}" presName="childComposite" presStyleCnt="0">
        <dgm:presLayoutVars>
          <dgm:chMax val="0"/>
          <dgm:chPref val="0"/>
        </dgm:presLayoutVars>
      </dgm:prSet>
      <dgm:spPr/>
    </dgm:pt>
    <dgm:pt modelId="{B8EE22D9-B929-4C8B-9523-432C4FA46796}" type="pres">
      <dgm:prSet presAssocID="{1CB15CFE-07FC-4A05-950E-99DD886B345F}" presName="ChildAccent" presStyleLbl="solidFgAcc1" presStyleIdx="0" presStyleCnt="7"/>
      <dgm:spPr/>
    </dgm:pt>
    <dgm:pt modelId="{2A461752-F313-418D-B9FC-35A495182D9E}" type="pres">
      <dgm:prSet presAssocID="{1CB15CFE-07FC-4A05-950E-99DD886B345F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994FFD90-381D-489B-8D4B-6A5EEEDAEEDC}" type="pres">
      <dgm:prSet presAssocID="{B8C722E3-FCDC-404B-89B5-9D8A54030397}" presName="childComposite" presStyleCnt="0">
        <dgm:presLayoutVars>
          <dgm:chMax val="0"/>
          <dgm:chPref val="0"/>
        </dgm:presLayoutVars>
      </dgm:prSet>
      <dgm:spPr/>
    </dgm:pt>
    <dgm:pt modelId="{B7A75858-DC32-4B1C-83FD-DE23F6DDCDF2}" type="pres">
      <dgm:prSet presAssocID="{B8C722E3-FCDC-404B-89B5-9D8A54030397}" presName="ChildAccent" presStyleLbl="solidFgAcc1" presStyleIdx="1" presStyleCnt="7"/>
      <dgm:spPr/>
    </dgm:pt>
    <dgm:pt modelId="{5479BD81-92FD-4A8D-943F-930B3000A401}" type="pres">
      <dgm:prSet presAssocID="{B8C722E3-FCDC-404B-89B5-9D8A54030397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6744DC4C-59C7-4B47-9C84-9E524C7640D2}" type="pres">
      <dgm:prSet presAssocID="{E2AA2DA7-E177-469A-81FA-B41DE7B9A71B}" presName="childComposite" presStyleCnt="0">
        <dgm:presLayoutVars>
          <dgm:chMax val="0"/>
          <dgm:chPref val="0"/>
        </dgm:presLayoutVars>
      </dgm:prSet>
      <dgm:spPr/>
    </dgm:pt>
    <dgm:pt modelId="{678C834E-A151-4BCF-8B1B-F730D8227AFB}" type="pres">
      <dgm:prSet presAssocID="{E2AA2DA7-E177-469A-81FA-B41DE7B9A71B}" presName="ChildAccent" presStyleLbl="solidFgAcc1" presStyleIdx="2" presStyleCnt="7"/>
      <dgm:spPr/>
    </dgm:pt>
    <dgm:pt modelId="{3D7C5766-FD5A-4A72-84CE-F93C3A9CD363}" type="pres">
      <dgm:prSet presAssocID="{E2AA2DA7-E177-469A-81FA-B41DE7B9A71B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4BEE824A-A98D-4335-814E-FB4EDAEA10D5}" type="pres">
      <dgm:prSet presAssocID="{D63F29CA-8CDE-4FD1-A10F-D0F0437B4F55}" presName="childComposite" presStyleCnt="0">
        <dgm:presLayoutVars>
          <dgm:chMax val="0"/>
          <dgm:chPref val="0"/>
        </dgm:presLayoutVars>
      </dgm:prSet>
      <dgm:spPr/>
    </dgm:pt>
    <dgm:pt modelId="{A250B5A0-E54E-41CF-966B-7EECA6EE1C2C}" type="pres">
      <dgm:prSet presAssocID="{D63F29CA-8CDE-4FD1-A10F-D0F0437B4F55}" presName="ChildAccent" presStyleLbl="solidFgAcc1" presStyleIdx="3" presStyleCnt="7"/>
      <dgm:spPr/>
    </dgm:pt>
    <dgm:pt modelId="{AE107CC7-D5CD-435C-8B25-869A75523EEE}" type="pres">
      <dgm:prSet presAssocID="{D63F29CA-8CDE-4FD1-A10F-D0F0437B4F55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D8C6ABC9-F58F-4506-805E-2643DAC58514}" type="pres">
      <dgm:prSet presAssocID="{32F65CE5-FF8D-444D-8ADB-8464FF78242C}" presName="root" presStyleCnt="0">
        <dgm:presLayoutVars>
          <dgm:chMax/>
          <dgm:chPref/>
        </dgm:presLayoutVars>
      </dgm:prSet>
      <dgm:spPr/>
    </dgm:pt>
    <dgm:pt modelId="{070C9339-60BE-4B53-A93A-4199EA44BA9B}" type="pres">
      <dgm:prSet presAssocID="{32F65CE5-FF8D-444D-8ADB-8464FF78242C}" presName="rootComposite" presStyleCnt="0">
        <dgm:presLayoutVars/>
      </dgm:prSet>
      <dgm:spPr/>
    </dgm:pt>
    <dgm:pt modelId="{E135658F-98A5-4647-909A-955792632150}" type="pres">
      <dgm:prSet presAssocID="{32F65CE5-FF8D-444D-8ADB-8464FF78242C}" presName="ParentAccent" presStyleLbl="alignNode1" presStyleIdx="1" presStyleCnt="2"/>
      <dgm:spPr/>
    </dgm:pt>
    <dgm:pt modelId="{2CABCC33-8B3D-4C2F-A203-0FF86386A646}" type="pres">
      <dgm:prSet presAssocID="{32F65CE5-FF8D-444D-8ADB-8464FF78242C}" presName="ParentSmallAccent" presStyleLbl="fgAcc1" presStyleIdx="1" presStyleCnt="2"/>
      <dgm:spPr/>
    </dgm:pt>
    <dgm:pt modelId="{17E47FCD-8596-4F3F-8BF9-AAE68ABEA504}" type="pres">
      <dgm:prSet presAssocID="{32F65CE5-FF8D-444D-8ADB-8464FF78242C}" presName="Parent" presStyleLbl="revTx" presStyleIdx="5" presStyleCnt="9">
        <dgm:presLayoutVars>
          <dgm:chMax/>
          <dgm:chPref val="4"/>
          <dgm:bulletEnabled val="1"/>
        </dgm:presLayoutVars>
      </dgm:prSet>
      <dgm:spPr/>
    </dgm:pt>
    <dgm:pt modelId="{1E590A76-8DBE-4877-A75C-B9C7DA6DF621}" type="pres">
      <dgm:prSet presAssocID="{32F65CE5-FF8D-444D-8ADB-8464FF78242C}" presName="childShape" presStyleCnt="0">
        <dgm:presLayoutVars>
          <dgm:chMax val="0"/>
          <dgm:chPref val="0"/>
        </dgm:presLayoutVars>
      </dgm:prSet>
      <dgm:spPr/>
    </dgm:pt>
    <dgm:pt modelId="{2A0B1798-A19B-4BE5-A75F-46B039ECBD0E}" type="pres">
      <dgm:prSet presAssocID="{9BE145F7-3AB4-4FDB-A7A4-BE35970F766D}" presName="childComposite" presStyleCnt="0">
        <dgm:presLayoutVars>
          <dgm:chMax val="0"/>
          <dgm:chPref val="0"/>
        </dgm:presLayoutVars>
      </dgm:prSet>
      <dgm:spPr/>
    </dgm:pt>
    <dgm:pt modelId="{C79EC951-461A-4579-B76E-C025D6A3AAE6}" type="pres">
      <dgm:prSet presAssocID="{9BE145F7-3AB4-4FDB-A7A4-BE35970F766D}" presName="ChildAccent" presStyleLbl="solidFgAcc1" presStyleIdx="4" presStyleCnt="7"/>
      <dgm:spPr/>
    </dgm:pt>
    <dgm:pt modelId="{ED68F170-C460-424D-9212-4484FD97A652}" type="pres">
      <dgm:prSet presAssocID="{9BE145F7-3AB4-4FDB-A7A4-BE35970F766D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77B4529-2BD8-4BAF-BA01-A36FDFACC457}" type="pres">
      <dgm:prSet presAssocID="{1E025D43-98DB-4B4C-B423-6542CED22450}" presName="childComposite" presStyleCnt="0">
        <dgm:presLayoutVars>
          <dgm:chMax val="0"/>
          <dgm:chPref val="0"/>
        </dgm:presLayoutVars>
      </dgm:prSet>
      <dgm:spPr/>
    </dgm:pt>
    <dgm:pt modelId="{03F2E66D-1BBD-4A49-B86B-09F0E11A732A}" type="pres">
      <dgm:prSet presAssocID="{1E025D43-98DB-4B4C-B423-6542CED22450}" presName="ChildAccent" presStyleLbl="solidFgAcc1" presStyleIdx="5" presStyleCnt="7"/>
      <dgm:spPr/>
    </dgm:pt>
    <dgm:pt modelId="{BD8DE2AB-C749-4D4F-93AD-1B5705AE81CC}" type="pres">
      <dgm:prSet presAssocID="{1E025D43-98DB-4B4C-B423-6542CED22450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3E24F153-A77E-4749-9F67-4DCCB4A6731B}" type="pres">
      <dgm:prSet presAssocID="{23DC7374-023C-47B2-A02F-15CC612C421B}" presName="childComposite" presStyleCnt="0">
        <dgm:presLayoutVars>
          <dgm:chMax val="0"/>
          <dgm:chPref val="0"/>
        </dgm:presLayoutVars>
      </dgm:prSet>
      <dgm:spPr/>
    </dgm:pt>
    <dgm:pt modelId="{3A8C528A-BA29-41D2-BA4B-528B4F8BF66C}" type="pres">
      <dgm:prSet presAssocID="{23DC7374-023C-47B2-A02F-15CC612C421B}" presName="ChildAccent" presStyleLbl="solidFgAcc1" presStyleIdx="6" presStyleCnt="7"/>
      <dgm:spPr/>
    </dgm:pt>
    <dgm:pt modelId="{413DF3BD-2A9D-4592-9A2C-89D267FEB9AE}" type="pres">
      <dgm:prSet presAssocID="{23DC7374-023C-47B2-A02F-15CC612C421B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B5AA7301-D286-4973-B0D8-2198BC7F3E63}" type="presOf" srcId="{2063815B-A3DB-49CD-B2C6-52299ACCF601}" destId="{90174AFE-ED34-4AA9-9786-F0448894EA06}" srcOrd="0" destOrd="0" presId="urn:microsoft.com/office/officeart/2008/layout/SquareAccentList"/>
    <dgm:cxn modelId="{E7D4AA06-2522-479A-9C2D-E916E37412FA}" type="presOf" srcId="{1CB15CFE-07FC-4A05-950E-99DD886B345F}" destId="{2A461752-F313-418D-B9FC-35A495182D9E}" srcOrd="0" destOrd="0" presId="urn:microsoft.com/office/officeart/2008/layout/SquareAccentList"/>
    <dgm:cxn modelId="{426BF409-EF18-4991-A2E9-2A3908A3DBC1}" srcId="{E553C7ED-4E3E-49D8-84C6-E9A420CD5C42}" destId="{D63F29CA-8CDE-4FD1-A10F-D0F0437B4F55}" srcOrd="3" destOrd="0" parTransId="{59BF429F-D13A-457E-8AF9-1556C76F9965}" sibTransId="{97444079-70B6-4A7B-8BC7-8767CFD9ACCA}"/>
    <dgm:cxn modelId="{EE589C2D-922D-46CD-8B87-D596B3268CEA}" srcId="{E553C7ED-4E3E-49D8-84C6-E9A420CD5C42}" destId="{1CB15CFE-07FC-4A05-950E-99DD886B345F}" srcOrd="0" destOrd="0" parTransId="{0342A279-D278-499B-9F1B-5732CC38ACD9}" sibTransId="{32ECDB72-7391-4AB1-9234-E9FFE7096C51}"/>
    <dgm:cxn modelId="{62B7B938-7DD8-4429-8A94-BEF7B541C2F6}" type="presOf" srcId="{32F65CE5-FF8D-444D-8ADB-8464FF78242C}" destId="{17E47FCD-8596-4F3F-8BF9-AAE68ABEA504}" srcOrd="0" destOrd="0" presId="urn:microsoft.com/office/officeart/2008/layout/SquareAccentList"/>
    <dgm:cxn modelId="{A44D4E3B-18C7-4D89-B2C3-27C66BAE2750}" type="presOf" srcId="{23DC7374-023C-47B2-A02F-15CC612C421B}" destId="{413DF3BD-2A9D-4592-9A2C-89D267FEB9AE}" srcOrd="0" destOrd="0" presId="urn:microsoft.com/office/officeart/2008/layout/SquareAccentList"/>
    <dgm:cxn modelId="{5E6B6840-3907-4885-8BE6-757FCB68E8C5}" type="presOf" srcId="{E553C7ED-4E3E-49D8-84C6-E9A420CD5C42}" destId="{7CD40F0F-4425-4D06-94CD-A4F2BD20FC3A}" srcOrd="0" destOrd="0" presId="urn:microsoft.com/office/officeart/2008/layout/SquareAccentList"/>
    <dgm:cxn modelId="{DD79AB53-2ACE-44A5-A150-E843253DE82D}" srcId="{2063815B-A3DB-49CD-B2C6-52299ACCF601}" destId="{32F65CE5-FF8D-444D-8ADB-8464FF78242C}" srcOrd="1" destOrd="0" parTransId="{AB47A78C-9809-47A4-9CD9-BDF42F99FD4E}" sibTransId="{D9B8D118-92CF-4794-9F7F-45BFB173BA1D}"/>
    <dgm:cxn modelId="{BE53CC58-0845-45F5-AC12-77A3109803CB}" type="presOf" srcId="{E2AA2DA7-E177-469A-81FA-B41DE7B9A71B}" destId="{3D7C5766-FD5A-4A72-84CE-F93C3A9CD363}" srcOrd="0" destOrd="0" presId="urn:microsoft.com/office/officeart/2008/layout/SquareAccentList"/>
    <dgm:cxn modelId="{3D51FD82-40FA-4944-B8C1-D0A50DD29610}" srcId="{32F65CE5-FF8D-444D-8ADB-8464FF78242C}" destId="{9BE145F7-3AB4-4FDB-A7A4-BE35970F766D}" srcOrd="0" destOrd="0" parTransId="{D467183B-77CD-4830-8AEE-FC79DE0810C1}" sibTransId="{BA8BA5A2-8BAC-4A43-B877-C40FC5BB8424}"/>
    <dgm:cxn modelId="{35B90590-CE29-4DF7-8D05-FE8568D0235C}" type="presOf" srcId="{B8C722E3-FCDC-404B-89B5-9D8A54030397}" destId="{5479BD81-92FD-4A8D-943F-930B3000A401}" srcOrd="0" destOrd="0" presId="urn:microsoft.com/office/officeart/2008/layout/SquareAccentList"/>
    <dgm:cxn modelId="{C54E20B6-CBDB-40A7-BAE2-459E4024555D}" srcId="{32F65CE5-FF8D-444D-8ADB-8464FF78242C}" destId="{1E025D43-98DB-4B4C-B423-6542CED22450}" srcOrd="1" destOrd="0" parTransId="{282C0E48-E901-40D9-8794-07C363A9F2B4}" sibTransId="{1514AB68-5041-4118-A915-B3F812E31517}"/>
    <dgm:cxn modelId="{F0AE96BA-25F7-4487-A45E-B81C78CEAB6E}" type="presOf" srcId="{1E025D43-98DB-4B4C-B423-6542CED22450}" destId="{BD8DE2AB-C749-4D4F-93AD-1B5705AE81CC}" srcOrd="0" destOrd="0" presId="urn:microsoft.com/office/officeart/2008/layout/SquareAccentList"/>
    <dgm:cxn modelId="{ADD2FDC6-61D6-44B7-911F-F4C80A49CCAB}" type="presOf" srcId="{D63F29CA-8CDE-4FD1-A10F-D0F0437B4F55}" destId="{AE107CC7-D5CD-435C-8B25-869A75523EEE}" srcOrd="0" destOrd="0" presId="urn:microsoft.com/office/officeart/2008/layout/SquareAccentList"/>
    <dgm:cxn modelId="{926E69CF-97CA-4A6D-BF4B-0C1F72700FFC}" srcId="{2063815B-A3DB-49CD-B2C6-52299ACCF601}" destId="{E553C7ED-4E3E-49D8-84C6-E9A420CD5C42}" srcOrd="0" destOrd="0" parTransId="{CFD35B64-B94D-4D77-AE45-73E516D68611}" sibTransId="{32BA7591-17DF-450B-BB69-9885630C9B31}"/>
    <dgm:cxn modelId="{0C6454D0-2B4D-4BE8-88A0-DECBD7B1F9A3}" srcId="{E553C7ED-4E3E-49D8-84C6-E9A420CD5C42}" destId="{E2AA2DA7-E177-469A-81FA-B41DE7B9A71B}" srcOrd="2" destOrd="0" parTransId="{E92240E0-C664-46E9-BE85-986E46817B2A}" sibTransId="{BA1BAD74-85C5-41B2-B9F8-BF54E2163FDF}"/>
    <dgm:cxn modelId="{74FE9FE1-C964-427B-9BB9-F9008D2D96DD}" srcId="{32F65CE5-FF8D-444D-8ADB-8464FF78242C}" destId="{23DC7374-023C-47B2-A02F-15CC612C421B}" srcOrd="2" destOrd="0" parTransId="{2DE639CE-8094-4D3C-B4CF-4D58B040B8C6}" sibTransId="{477C13F3-37A2-4EC1-8579-89F73B4BB0E2}"/>
    <dgm:cxn modelId="{1E9A10EB-8C53-41B4-AC69-ED7A75076809}" type="presOf" srcId="{9BE145F7-3AB4-4FDB-A7A4-BE35970F766D}" destId="{ED68F170-C460-424D-9212-4484FD97A652}" srcOrd="0" destOrd="0" presId="urn:microsoft.com/office/officeart/2008/layout/SquareAccentList"/>
    <dgm:cxn modelId="{B6B60EFA-2178-4356-8C88-A63E81530358}" srcId="{E553C7ED-4E3E-49D8-84C6-E9A420CD5C42}" destId="{B8C722E3-FCDC-404B-89B5-9D8A54030397}" srcOrd="1" destOrd="0" parTransId="{D740CB13-AE96-4D81-A1DB-1BD5966C843A}" sibTransId="{50C34219-5D66-4152-A3EF-7BDC8DDB9BA2}"/>
    <dgm:cxn modelId="{375FE66D-9223-404C-84D4-303AC736F0AB}" type="presParOf" srcId="{90174AFE-ED34-4AA9-9786-F0448894EA06}" destId="{E0875177-A427-4EEC-998A-A1A03427D613}" srcOrd="0" destOrd="0" presId="urn:microsoft.com/office/officeart/2008/layout/SquareAccentList"/>
    <dgm:cxn modelId="{F7A82C34-8792-4309-80CC-857CF7020CCB}" type="presParOf" srcId="{E0875177-A427-4EEC-998A-A1A03427D613}" destId="{7FF75A22-0A0E-4E3D-8BBC-497EB553801C}" srcOrd="0" destOrd="0" presId="urn:microsoft.com/office/officeart/2008/layout/SquareAccentList"/>
    <dgm:cxn modelId="{EE779F87-8C43-4139-AD34-4E1A1EC2E3CA}" type="presParOf" srcId="{7FF75A22-0A0E-4E3D-8BBC-497EB553801C}" destId="{5B4838BF-0319-4567-BD20-FC2AA4E270C3}" srcOrd="0" destOrd="0" presId="urn:microsoft.com/office/officeart/2008/layout/SquareAccentList"/>
    <dgm:cxn modelId="{2D771DDC-8FCA-43E9-9CF8-A3EAF6283126}" type="presParOf" srcId="{7FF75A22-0A0E-4E3D-8BBC-497EB553801C}" destId="{DE2DA221-0C93-45A3-B85F-4439370E10C6}" srcOrd="1" destOrd="0" presId="urn:microsoft.com/office/officeart/2008/layout/SquareAccentList"/>
    <dgm:cxn modelId="{222B2394-75F8-40E0-91D1-AF802D870607}" type="presParOf" srcId="{7FF75A22-0A0E-4E3D-8BBC-497EB553801C}" destId="{7CD40F0F-4425-4D06-94CD-A4F2BD20FC3A}" srcOrd="2" destOrd="0" presId="urn:microsoft.com/office/officeart/2008/layout/SquareAccentList"/>
    <dgm:cxn modelId="{6C18B1D9-F627-4C98-83DC-508ABDD91FDF}" type="presParOf" srcId="{E0875177-A427-4EEC-998A-A1A03427D613}" destId="{17F70B8A-1131-4ED3-BE13-86EF3FDD1B68}" srcOrd="1" destOrd="0" presId="urn:microsoft.com/office/officeart/2008/layout/SquareAccentList"/>
    <dgm:cxn modelId="{4C100B53-E29C-4499-BF63-A3C565743EC8}" type="presParOf" srcId="{17F70B8A-1131-4ED3-BE13-86EF3FDD1B68}" destId="{A81C5F65-9592-45A9-99AD-C17DEA6435E5}" srcOrd="0" destOrd="0" presId="urn:microsoft.com/office/officeart/2008/layout/SquareAccentList"/>
    <dgm:cxn modelId="{603D2961-B7D3-4DAA-9C5D-EE77CE5D58BA}" type="presParOf" srcId="{A81C5F65-9592-45A9-99AD-C17DEA6435E5}" destId="{B8EE22D9-B929-4C8B-9523-432C4FA46796}" srcOrd="0" destOrd="0" presId="urn:microsoft.com/office/officeart/2008/layout/SquareAccentList"/>
    <dgm:cxn modelId="{99B77AA7-EC39-4BF3-BCEC-1A850D6063B0}" type="presParOf" srcId="{A81C5F65-9592-45A9-99AD-C17DEA6435E5}" destId="{2A461752-F313-418D-B9FC-35A495182D9E}" srcOrd="1" destOrd="0" presId="urn:microsoft.com/office/officeart/2008/layout/SquareAccentList"/>
    <dgm:cxn modelId="{A1691D14-6B35-4F21-8062-04633E8B1129}" type="presParOf" srcId="{17F70B8A-1131-4ED3-BE13-86EF3FDD1B68}" destId="{994FFD90-381D-489B-8D4B-6A5EEEDAEEDC}" srcOrd="1" destOrd="0" presId="urn:microsoft.com/office/officeart/2008/layout/SquareAccentList"/>
    <dgm:cxn modelId="{43C5EB0E-22F6-43AC-B2FF-C457A2C3567B}" type="presParOf" srcId="{994FFD90-381D-489B-8D4B-6A5EEEDAEEDC}" destId="{B7A75858-DC32-4B1C-83FD-DE23F6DDCDF2}" srcOrd="0" destOrd="0" presId="urn:microsoft.com/office/officeart/2008/layout/SquareAccentList"/>
    <dgm:cxn modelId="{74942529-841C-4151-A328-954B57274337}" type="presParOf" srcId="{994FFD90-381D-489B-8D4B-6A5EEEDAEEDC}" destId="{5479BD81-92FD-4A8D-943F-930B3000A401}" srcOrd="1" destOrd="0" presId="urn:microsoft.com/office/officeart/2008/layout/SquareAccentList"/>
    <dgm:cxn modelId="{3ABFD228-4950-403C-AB15-BB1F6DD430EA}" type="presParOf" srcId="{17F70B8A-1131-4ED3-BE13-86EF3FDD1B68}" destId="{6744DC4C-59C7-4B47-9C84-9E524C7640D2}" srcOrd="2" destOrd="0" presId="urn:microsoft.com/office/officeart/2008/layout/SquareAccentList"/>
    <dgm:cxn modelId="{9E70EE42-BE61-4362-BCDF-D150BC3AC8B0}" type="presParOf" srcId="{6744DC4C-59C7-4B47-9C84-9E524C7640D2}" destId="{678C834E-A151-4BCF-8B1B-F730D8227AFB}" srcOrd="0" destOrd="0" presId="urn:microsoft.com/office/officeart/2008/layout/SquareAccentList"/>
    <dgm:cxn modelId="{80307262-88C7-4D23-AA51-D3F2F2615D25}" type="presParOf" srcId="{6744DC4C-59C7-4B47-9C84-9E524C7640D2}" destId="{3D7C5766-FD5A-4A72-84CE-F93C3A9CD363}" srcOrd="1" destOrd="0" presId="urn:microsoft.com/office/officeart/2008/layout/SquareAccentList"/>
    <dgm:cxn modelId="{2E1A8F5F-666D-475A-A146-E46FC4C88EFE}" type="presParOf" srcId="{17F70B8A-1131-4ED3-BE13-86EF3FDD1B68}" destId="{4BEE824A-A98D-4335-814E-FB4EDAEA10D5}" srcOrd="3" destOrd="0" presId="urn:microsoft.com/office/officeart/2008/layout/SquareAccentList"/>
    <dgm:cxn modelId="{C172889F-79CC-4C89-9E33-7F5A5370A48B}" type="presParOf" srcId="{4BEE824A-A98D-4335-814E-FB4EDAEA10D5}" destId="{A250B5A0-E54E-41CF-966B-7EECA6EE1C2C}" srcOrd="0" destOrd="0" presId="urn:microsoft.com/office/officeart/2008/layout/SquareAccentList"/>
    <dgm:cxn modelId="{DF1397BB-4C8B-4D8D-AFE4-E8CB10B4743B}" type="presParOf" srcId="{4BEE824A-A98D-4335-814E-FB4EDAEA10D5}" destId="{AE107CC7-D5CD-435C-8B25-869A75523EEE}" srcOrd="1" destOrd="0" presId="urn:microsoft.com/office/officeart/2008/layout/SquareAccentList"/>
    <dgm:cxn modelId="{66C66078-F148-4A18-94EB-D975CF096533}" type="presParOf" srcId="{90174AFE-ED34-4AA9-9786-F0448894EA06}" destId="{D8C6ABC9-F58F-4506-805E-2643DAC58514}" srcOrd="1" destOrd="0" presId="urn:microsoft.com/office/officeart/2008/layout/SquareAccentList"/>
    <dgm:cxn modelId="{C97CE28C-82F8-43C9-A434-E699A4D5A009}" type="presParOf" srcId="{D8C6ABC9-F58F-4506-805E-2643DAC58514}" destId="{070C9339-60BE-4B53-A93A-4199EA44BA9B}" srcOrd="0" destOrd="0" presId="urn:microsoft.com/office/officeart/2008/layout/SquareAccentList"/>
    <dgm:cxn modelId="{FFCA6B03-92DE-405C-86E5-8508F35FBB2A}" type="presParOf" srcId="{070C9339-60BE-4B53-A93A-4199EA44BA9B}" destId="{E135658F-98A5-4647-909A-955792632150}" srcOrd="0" destOrd="0" presId="urn:microsoft.com/office/officeart/2008/layout/SquareAccentList"/>
    <dgm:cxn modelId="{F86028A2-03AC-473B-8CB4-6CDB00F9E705}" type="presParOf" srcId="{070C9339-60BE-4B53-A93A-4199EA44BA9B}" destId="{2CABCC33-8B3D-4C2F-A203-0FF86386A646}" srcOrd="1" destOrd="0" presId="urn:microsoft.com/office/officeart/2008/layout/SquareAccentList"/>
    <dgm:cxn modelId="{8B6DD0B8-B389-42E5-AE3A-7851ADC5FABA}" type="presParOf" srcId="{070C9339-60BE-4B53-A93A-4199EA44BA9B}" destId="{17E47FCD-8596-4F3F-8BF9-AAE68ABEA504}" srcOrd="2" destOrd="0" presId="urn:microsoft.com/office/officeart/2008/layout/SquareAccentList"/>
    <dgm:cxn modelId="{7AAC471E-B3B7-4FF7-9A20-6C40EB4C8437}" type="presParOf" srcId="{D8C6ABC9-F58F-4506-805E-2643DAC58514}" destId="{1E590A76-8DBE-4877-A75C-B9C7DA6DF621}" srcOrd="1" destOrd="0" presId="urn:microsoft.com/office/officeart/2008/layout/SquareAccentList"/>
    <dgm:cxn modelId="{7B945A41-BC2F-481E-99B8-FD3718160CF3}" type="presParOf" srcId="{1E590A76-8DBE-4877-A75C-B9C7DA6DF621}" destId="{2A0B1798-A19B-4BE5-A75F-46B039ECBD0E}" srcOrd="0" destOrd="0" presId="urn:microsoft.com/office/officeart/2008/layout/SquareAccentList"/>
    <dgm:cxn modelId="{D55BA7F2-646B-49E1-B37E-2656C74CED01}" type="presParOf" srcId="{2A0B1798-A19B-4BE5-A75F-46B039ECBD0E}" destId="{C79EC951-461A-4579-B76E-C025D6A3AAE6}" srcOrd="0" destOrd="0" presId="urn:microsoft.com/office/officeart/2008/layout/SquareAccentList"/>
    <dgm:cxn modelId="{1CDF8F13-D5E3-40C4-A976-85595F64C7EB}" type="presParOf" srcId="{2A0B1798-A19B-4BE5-A75F-46B039ECBD0E}" destId="{ED68F170-C460-424D-9212-4484FD97A652}" srcOrd="1" destOrd="0" presId="urn:microsoft.com/office/officeart/2008/layout/SquareAccentList"/>
    <dgm:cxn modelId="{628AC424-900D-4A13-9A63-5AD016AF7B00}" type="presParOf" srcId="{1E590A76-8DBE-4877-A75C-B9C7DA6DF621}" destId="{177B4529-2BD8-4BAF-BA01-A36FDFACC457}" srcOrd="1" destOrd="0" presId="urn:microsoft.com/office/officeart/2008/layout/SquareAccentList"/>
    <dgm:cxn modelId="{2E3DAF43-A22C-4611-97E8-4FB363B81C4C}" type="presParOf" srcId="{177B4529-2BD8-4BAF-BA01-A36FDFACC457}" destId="{03F2E66D-1BBD-4A49-B86B-09F0E11A732A}" srcOrd="0" destOrd="0" presId="urn:microsoft.com/office/officeart/2008/layout/SquareAccentList"/>
    <dgm:cxn modelId="{8BF04BEC-DD61-446D-8F68-24C4446A1BAF}" type="presParOf" srcId="{177B4529-2BD8-4BAF-BA01-A36FDFACC457}" destId="{BD8DE2AB-C749-4D4F-93AD-1B5705AE81CC}" srcOrd="1" destOrd="0" presId="urn:microsoft.com/office/officeart/2008/layout/SquareAccentList"/>
    <dgm:cxn modelId="{1079BB39-49B5-4367-8BB0-9B103D65BC46}" type="presParOf" srcId="{1E590A76-8DBE-4877-A75C-B9C7DA6DF621}" destId="{3E24F153-A77E-4749-9F67-4DCCB4A6731B}" srcOrd="2" destOrd="0" presId="urn:microsoft.com/office/officeart/2008/layout/SquareAccentList"/>
    <dgm:cxn modelId="{864C4496-D8B6-4A8E-9CC2-2F4E6EA22D39}" type="presParOf" srcId="{3E24F153-A77E-4749-9F67-4DCCB4A6731B}" destId="{3A8C528A-BA29-41D2-BA4B-528B4F8BF66C}" srcOrd="0" destOrd="0" presId="urn:microsoft.com/office/officeart/2008/layout/SquareAccentList"/>
    <dgm:cxn modelId="{76F93DE8-164E-4FA3-8B6A-B7990953C71B}" type="presParOf" srcId="{3E24F153-A77E-4749-9F67-4DCCB4A6731B}" destId="{413DF3BD-2A9D-4592-9A2C-89D267FEB9A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98DA8-D739-4D08-A8B1-A75DD51A206D}">
      <dsp:nvSpPr>
        <dsp:cNvPr id="0" name=""/>
        <dsp:cNvSpPr/>
      </dsp:nvSpPr>
      <dsp:spPr>
        <a:xfrm>
          <a:off x="0" y="59142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“Um Sistema Operacional (SO) atua como um intermediário entre o usuário de um computador e o hardware do computador;”</a:t>
          </a:r>
        </a:p>
      </dsp:txBody>
      <dsp:txXfrm>
        <a:off x="50889" y="110031"/>
        <a:ext cx="11032747" cy="940692"/>
      </dsp:txXfrm>
    </dsp:sp>
    <dsp:sp modelId="{CAA80A73-AA57-4A38-98A2-7FCDBF7350A0}">
      <dsp:nvSpPr>
        <dsp:cNvPr id="0" name=""/>
        <dsp:cNvSpPr/>
      </dsp:nvSpPr>
      <dsp:spPr>
        <a:xfrm>
          <a:off x="0" y="1101613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SILBERSCHATZ, Abraham, GALVIN, Peter, GAGNE, Greg. Fundamentos de Sistemas Operacionais. 8ª. Ed. Rio de Janeiro : LTC, 2010</a:t>
          </a:r>
        </a:p>
      </dsp:txBody>
      <dsp:txXfrm>
        <a:off x="0" y="1101613"/>
        <a:ext cx="11134525" cy="628762"/>
      </dsp:txXfrm>
    </dsp:sp>
    <dsp:sp modelId="{BF492F64-DC46-4599-AB9C-3B7F8A7AB913}">
      <dsp:nvSpPr>
        <dsp:cNvPr id="0" name=""/>
        <dsp:cNvSpPr/>
      </dsp:nvSpPr>
      <dsp:spPr>
        <a:xfrm>
          <a:off x="0" y="1730375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“É apenas um conjunto de rotinas executado pelo processador, de forma semelhante aos programas de usuário.” </a:t>
          </a:r>
        </a:p>
      </dsp:txBody>
      <dsp:txXfrm>
        <a:off x="50889" y="1781264"/>
        <a:ext cx="11032747" cy="940692"/>
      </dsp:txXfrm>
    </dsp:sp>
    <dsp:sp modelId="{8D142B17-F8D8-4AB2-99D5-F518221EACA6}">
      <dsp:nvSpPr>
        <dsp:cNvPr id="0" name=""/>
        <dsp:cNvSpPr/>
      </dsp:nvSpPr>
      <dsp:spPr>
        <a:xfrm>
          <a:off x="0" y="2772845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MACHADO, Francis B.; MAIA, Luiz Paulo. Arquitetura de Sistemas Operacionais. 3ª ed. Rio de Janeiro : LTC, 2002. </a:t>
          </a:r>
        </a:p>
      </dsp:txBody>
      <dsp:txXfrm>
        <a:off x="0" y="2772845"/>
        <a:ext cx="11134525" cy="628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2D130-25C4-46D4-B36A-49004B1008C6}">
      <dsp:nvSpPr>
        <dsp:cNvPr id="0" name=""/>
        <dsp:cNvSpPr/>
      </dsp:nvSpPr>
      <dsp:spPr>
        <a:xfrm>
          <a:off x="6829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Usuário</a:t>
          </a:r>
        </a:p>
      </dsp:txBody>
      <dsp:txXfrm>
        <a:off x="42703" y="200144"/>
        <a:ext cx="1969624" cy="1153075"/>
      </dsp:txXfrm>
    </dsp:sp>
    <dsp:sp modelId="{FF7FEB3C-7DFE-46E0-ACDB-1DD880F3014E}">
      <dsp:nvSpPr>
        <dsp:cNvPr id="0" name=""/>
        <dsp:cNvSpPr/>
      </dsp:nvSpPr>
      <dsp:spPr>
        <a:xfrm>
          <a:off x="2252339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2252339" y="624803"/>
        <a:ext cx="302940" cy="303756"/>
      </dsp:txXfrm>
    </dsp:sp>
    <dsp:sp modelId="{59CC0005-D1D5-4AC5-A69A-2007562B967C}">
      <dsp:nvSpPr>
        <dsp:cNvPr id="0" name=""/>
        <dsp:cNvSpPr/>
      </dsp:nvSpPr>
      <dsp:spPr>
        <a:xfrm>
          <a:off x="2864751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Sistema Operacional</a:t>
          </a:r>
        </a:p>
      </dsp:txBody>
      <dsp:txXfrm>
        <a:off x="2900625" y="200144"/>
        <a:ext cx="1969624" cy="1153075"/>
      </dsp:txXfrm>
    </dsp:sp>
    <dsp:sp modelId="{8F389ED6-2424-4F9E-8963-8D0CA6B9975D}">
      <dsp:nvSpPr>
        <dsp:cNvPr id="0" name=""/>
        <dsp:cNvSpPr/>
      </dsp:nvSpPr>
      <dsp:spPr>
        <a:xfrm>
          <a:off x="5110261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5110261" y="624803"/>
        <a:ext cx="302940" cy="303756"/>
      </dsp:txXfrm>
    </dsp:sp>
    <dsp:sp modelId="{0F825096-C9FF-4529-86F3-D94055CDC3F9}">
      <dsp:nvSpPr>
        <dsp:cNvPr id="0" name=""/>
        <dsp:cNvSpPr/>
      </dsp:nvSpPr>
      <dsp:spPr>
        <a:xfrm>
          <a:off x="5722673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Hardware</a:t>
          </a:r>
        </a:p>
      </dsp:txBody>
      <dsp:txXfrm>
        <a:off x="5758547" y="200144"/>
        <a:ext cx="1969624" cy="1153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D7F0-20B9-4D8C-9668-7F0880B98981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783C6-6D39-43DA-9B26-A41BCB0A0AA5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20E50-5593-4B4E-8E9B-2CC55D147795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Características:</a:t>
          </a:r>
        </a:p>
      </dsp:txBody>
      <dsp:txXfrm>
        <a:off x="1442" y="0"/>
        <a:ext cx="3876844" cy="819346"/>
      </dsp:txXfrm>
    </dsp:sp>
    <dsp:sp modelId="{DF8C8720-D6E6-4A6E-8203-806D5F32844D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596B-AD32-4AF8-947B-0D369C68EA01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Processamento em lote: execução sequencial de programas.</a:t>
          </a:r>
        </a:p>
      </dsp:txBody>
      <dsp:txXfrm>
        <a:off x="272821" y="1464980"/>
        <a:ext cx="3605465" cy="663869"/>
      </dsp:txXfrm>
    </dsp:sp>
    <dsp:sp modelId="{3C1AB28D-EC81-45E8-8BDF-F72C6CC480D0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3C3A4-37CC-4794-A648-627FEE53988C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Uso de cartões perfurados e fitas magnéticas.</a:t>
          </a:r>
        </a:p>
      </dsp:txBody>
      <dsp:txXfrm>
        <a:off x="272821" y="2128849"/>
        <a:ext cx="3605465" cy="663869"/>
      </dsp:txXfrm>
    </dsp:sp>
    <dsp:sp modelId="{71439F19-C517-455E-866A-E4F8518258A7}">
      <dsp:nvSpPr>
        <dsp:cNvPr id="0" name=""/>
        <dsp:cNvSpPr/>
      </dsp:nvSpPr>
      <dsp:spPr>
        <a:xfrm>
          <a:off x="1442" y="298225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F3A49-677F-4242-AFFC-FEE95CF1977C}">
      <dsp:nvSpPr>
        <dsp:cNvPr id="0" name=""/>
        <dsp:cNvSpPr/>
      </dsp:nvSpPr>
      <dsp:spPr>
        <a:xfrm>
          <a:off x="272821" y="279271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Ausência de interação com o usuário durante a execução.</a:t>
          </a:r>
        </a:p>
      </dsp:txBody>
      <dsp:txXfrm>
        <a:off x="272821" y="2792719"/>
        <a:ext cx="3605465" cy="663869"/>
      </dsp:txXfrm>
    </dsp:sp>
    <dsp:sp modelId="{8BC956B1-F0AA-49CC-B82E-AD221AC08866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1F7AD-FC7B-40EC-B28D-31E4FFE7D942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EC7B5-A328-41F1-A4D7-E69E05F871FE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Vantagens e desvantagens:</a:t>
          </a:r>
        </a:p>
      </dsp:txBody>
      <dsp:txXfrm>
        <a:off x="4072129" y="0"/>
        <a:ext cx="3876844" cy="819346"/>
      </dsp:txXfrm>
    </dsp:sp>
    <dsp:sp modelId="{7C9BE0F5-D1E6-4331-92DC-B1EB95EB4A93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52C7-0A0C-4DBB-9ED8-3916BA45A6CB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Eficiência na utilização do hardware, mas baixa interatividade.</a:t>
          </a:r>
        </a:p>
      </dsp:txBody>
      <dsp:txXfrm>
        <a:off x="4343508" y="1464980"/>
        <a:ext cx="3605465" cy="663869"/>
      </dsp:txXfrm>
    </dsp:sp>
    <dsp:sp modelId="{5E196CE6-E649-4622-85E1-DFE2073439AD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92AC-9879-4FA7-B2A7-B9461C96F737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35A4E-B17C-497E-8BDE-8EC0A92A4D7E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28A387F2-53DA-434F-BE9B-20A8D70A48FC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2146C-9434-4F82-BFC8-7436BC3D3C5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Sistemas operacionais para mainframes da década de 1950.</a:t>
          </a:r>
        </a:p>
      </dsp:txBody>
      <dsp:txXfrm>
        <a:off x="8414195" y="1464980"/>
        <a:ext cx="3605465" cy="6638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E460-218C-438F-BEFA-5D21DFCD223F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9A508-B396-4816-AC44-157EEC9A509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B44F7-9BF8-47C1-B379-966DBFEE2652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monoprogramados:</a:t>
          </a:r>
        </a:p>
      </dsp:txBody>
      <dsp:txXfrm>
        <a:off x="1442" y="0"/>
        <a:ext cx="3876844" cy="819346"/>
      </dsp:txXfrm>
    </dsp:sp>
    <dsp:sp modelId="{17F14AC8-98DF-4963-A902-191D634493F7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06328-D278-4219-BE89-AF7E9DC3BBC6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Um único programa em execução por vez. </a:t>
          </a:r>
        </a:p>
      </dsp:txBody>
      <dsp:txXfrm>
        <a:off x="272821" y="1464980"/>
        <a:ext cx="3605465" cy="663869"/>
      </dsp:txXfrm>
    </dsp:sp>
    <dsp:sp modelId="{818A1E8C-E68B-4BE9-9063-6B43B9FF1BE5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0E6D6-F0D5-4C3A-852A-F22D93722C6F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Ineficiência na utilização do hardware.</a:t>
          </a:r>
        </a:p>
      </dsp:txBody>
      <dsp:txXfrm>
        <a:off x="272821" y="2128849"/>
        <a:ext cx="3605465" cy="663869"/>
      </dsp:txXfrm>
    </dsp:sp>
    <dsp:sp modelId="{CCCB101F-29B3-41A5-B022-9014355E7A72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2B42-9293-4A2D-A0C6-CC5B27749E65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317C8-6B13-40F7-987E-2542FA665860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multiprogramados:</a:t>
          </a:r>
        </a:p>
      </dsp:txBody>
      <dsp:txXfrm>
        <a:off x="4072129" y="0"/>
        <a:ext cx="3876844" cy="819346"/>
      </dsp:txXfrm>
    </dsp:sp>
    <dsp:sp modelId="{F0F1075C-4442-43E3-9A20-7D12EB7DECC8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69625-8508-4F46-9077-6A9206E4042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Múltiplos programas em memória, alternando a execução.</a:t>
          </a:r>
        </a:p>
      </dsp:txBody>
      <dsp:txXfrm>
        <a:off x="4343508" y="1464980"/>
        <a:ext cx="3605465" cy="663869"/>
      </dsp:txXfrm>
    </dsp:sp>
    <dsp:sp modelId="{DF3E9E7A-6FDE-477A-AC79-BFAFB5F1E2C7}">
      <dsp:nvSpPr>
        <dsp:cNvPr id="0" name=""/>
        <dsp:cNvSpPr/>
      </dsp:nvSpPr>
      <dsp:spPr>
        <a:xfrm>
          <a:off x="4072129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8A18-B380-43FB-BBEB-23701621B0A8}">
      <dsp:nvSpPr>
        <dsp:cNvPr id="0" name=""/>
        <dsp:cNvSpPr/>
      </dsp:nvSpPr>
      <dsp:spPr>
        <a:xfrm>
          <a:off x="4343508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Melhora na utilização do CPU.</a:t>
          </a:r>
        </a:p>
      </dsp:txBody>
      <dsp:txXfrm>
        <a:off x="4343508" y="2128849"/>
        <a:ext cx="3605465" cy="663869"/>
      </dsp:txXfrm>
    </dsp:sp>
    <dsp:sp modelId="{32CF3E34-E8CB-4A9B-8435-35730722D1E0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6F855-E869-4484-8C74-FA8D71F5938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61F61-AC8C-46F3-8260-A2F39AE63CE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Conceito de processo: </a:t>
          </a:r>
        </a:p>
      </dsp:txBody>
      <dsp:txXfrm>
        <a:off x="8142816" y="0"/>
        <a:ext cx="3876844" cy="819346"/>
      </dsp:txXfrm>
    </dsp:sp>
    <dsp:sp modelId="{E0B4DC19-1FB6-4A6A-A283-76206697D9A4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4BDF2-A3F9-4705-9A68-FCF7E8C40004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Introdução ao conceito de processo como uma unidade de trabalho em execução.</a:t>
          </a:r>
        </a:p>
      </dsp:txBody>
      <dsp:txXfrm>
        <a:off x="8414195" y="1464980"/>
        <a:ext cx="3605465" cy="663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F7820-DE5A-4EAE-A243-9AA4AF2A1A40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120-7D38-4D20-813D-B7BFCE8B99B1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F2C0E-B07E-475D-873B-A871FA0F6EE3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Tempo compartilhado: </a:t>
          </a:r>
        </a:p>
      </dsp:txBody>
      <dsp:txXfrm>
        <a:off x="1442" y="0"/>
        <a:ext cx="3876844" cy="819346"/>
      </dsp:txXfrm>
    </dsp:sp>
    <dsp:sp modelId="{64070C87-FD73-4921-9D9D-B770E17E7B5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354E9-82F0-45E5-8923-C12EC7D9526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Múltiplos usuários acessando o sistema simultaneamente.</a:t>
          </a:r>
        </a:p>
      </dsp:txBody>
      <dsp:txXfrm>
        <a:off x="272821" y="1464980"/>
        <a:ext cx="3605465" cy="663869"/>
      </dsp:txXfrm>
    </dsp:sp>
    <dsp:sp modelId="{8CC1D216-B542-49B5-9831-B67CB6A0CBF9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E5EB1-ABF3-4A12-9212-6DF32528F5A7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10D0-58E0-4AD1-B8BA-904944971F99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Interação com o usuário: </a:t>
          </a:r>
        </a:p>
      </dsp:txBody>
      <dsp:txXfrm>
        <a:off x="4072129" y="0"/>
        <a:ext cx="3876844" cy="819346"/>
      </dsp:txXfrm>
    </dsp:sp>
    <dsp:sp modelId="{6570066B-1326-4A4A-BBAF-7680E77EB1A4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C7F28-3E16-4B80-8888-0D6E06ED8033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Terminais de texto e interfaces mais amigáveis.</a:t>
          </a:r>
        </a:p>
      </dsp:txBody>
      <dsp:txXfrm>
        <a:off x="4343508" y="1464980"/>
        <a:ext cx="3605465" cy="663869"/>
      </dsp:txXfrm>
    </dsp:sp>
    <dsp:sp modelId="{45A2DE6A-A2E6-4DF0-B7FE-BF4774CD8D15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0AFE6-1B45-4135-992A-531400650C22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D68DE-F2F3-4C54-8BD2-88AF054F0C2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operacionais:</a:t>
          </a:r>
        </a:p>
      </dsp:txBody>
      <dsp:txXfrm>
        <a:off x="8142816" y="0"/>
        <a:ext cx="3876844" cy="819346"/>
      </dsp:txXfrm>
    </dsp:sp>
    <dsp:sp modelId="{18A08D5F-CC26-4319-BCFE-000F5B1F8253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B89D0-8BAC-4D0F-A26B-36CC3D7B081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UNIX: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Influência nos sistemas operacionais modernos.</a:t>
          </a:r>
        </a:p>
      </dsp:txBody>
      <dsp:txXfrm>
        <a:off x="8414195" y="1464980"/>
        <a:ext cx="3605465" cy="6638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18C31-315B-4AAE-8C76-CC6904BBB263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91CC0-B978-413A-801E-D4650D0420D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4730F-5991-42AE-BD47-90F7ED072A7A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Popularização dos microcomputadores: </a:t>
          </a:r>
        </a:p>
      </dsp:txBody>
      <dsp:txXfrm>
        <a:off x="1442" y="0"/>
        <a:ext cx="3876844" cy="819346"/>
      </dsp:txXfrm>
    </dsp:sp>
    <dsp:sp modelId="{F01C0BD7-A944-4ED8-A11B-03A89B72B70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55F04-A6E0-464E-A88F-62941EAAE18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Surgimento de sistemas operacionais para PCs.</a:t>
          </a:r>
        </a:p>
      </dsp:txBody>
      <dsp:txXfrm>
        <a:off x="272821" y="1464980"/>
        <a:ext cx="3605465" cy="663869"/>
      </dsp:txXfrm>
    </dsp:sp>
    <dsp:sp modelId="{4A653C32-D996-46B3-B035-18742011D7BD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1BFE3-4AC6-4B41-9F51-AECBF4D45F50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C30F-3AEB-4247-8E3A-4DA22592BC66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Interfaces gráficas:</a:t>
          </a:r>
        </a:p>
      </dsp:txBody>
      <dsp:txXfrm>
        <a:off x="4072129" y="0"/>
        <a:ext cx="3876844" cy="819346"/>
      </dsp:txXfrm>
    </dsp:sp>
    <dsp:sp modelId="{B7FBC97A-76CA-45DB-92E3-37B1487F81DE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444CD-AC9F-48B2-BE5F-94403DBD1AB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Introdução de interfaces visuais e sistemas operacionais mais amigáveis.</a:t>
          </a:r>
        </a:p>
      </dsp:txBody>
      <dsp:txXfrm>
        <a:off x="4343508" y="1464980"/>
        <a:ext cx="3605465" cy="663869"/>
      </dsp:txXfrm>
    </dsp:sp>
    <dsp:sp modelId="{EC2F8909-0B65-4C19-927D-C0E1F53454E3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040B6-897A-47D5-ACA7-C965347E1F7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6967D-D9E8-45A2-8D0F-32486E302034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5C9A7FFE-16D5-4E32-9927-3AEF9ECCAF2A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F79E3-8772-4569-8709-DEBDE91F1207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MS-DOS, Windows, macOS.</a:t>
          </a:r>
        </a:p>
      </dsp:txBody>
      <dsp:txXfrm>
        <a:off x="8414195" y="1464980"/>
        <a:ext cx="3605465" cy="6638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838BF-0319-4567-BD20-FC2AA4E270C3}">
      <dsp:nvSpPr>
        <dsp:cNvPr id="0" name=""/>
        <dsp:cNvSpPr/>
      </dsp:nvSpPr>
      <dsp:spPr>
        <a:xfrm>
          <a:off x="1635953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DA221-0C93-45A3-B85F-4439370E10C6}">
      <dsp:nvSpPr>
        <dsp:cNvPr id="0" name=""/>
        <dsp:cNvSpPr/>
      </dsp:nvSpPr>
      <dsp:spPr>
        <a:xfrm>
          <a:off x="1635953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40F0F-4425-4D06-94CD-A4F2BD20FC3A}">
      <dsp:nvSpPr>
        <dsp:cNvPr id="0" name=""/>
        <dsp:cNvSpPr/>
      </dsp:nvSpPr>
      <dsp:spPr>
        <a:xfrm>
          <a:off x="1635953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Características:</a:t>
          </a:r>
        </a:p>
      </dsp:txBody>
      <dsp:txXfrm>
        <a:off x="1635953" y="0"/>
        <a:ext cx="4267900" cy="901993"/>
      </dsp:txXfrm>
    </dsp:sp>
    <dsp:sp modelId="{B8EE22D9-B929-4C8B-9523-432C4FA46796}">
      <dsp:nvSpPr>
        <dsp:cNvPr id="0" name=""/>
        <dsp:cNvSpPr/>
      </dsp:nvSpPr>
      <dsp:spPr>
        <a:xfrm>
          <a:off x="1635953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61752-F313-418D-B9FC-35A495182D9E}">
      <dsp:nvSpPr>
        <dsp:cNvPr id="0" name=""/>
        <dsp:cNvSpPr/>
      </dsp:nvSpPr>
      <dsp:spPr>
        <a:xfrm>
          <a:off x="1934706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Interfaces gráficas sofisticadas.</a:t>
          </a:r>
        </a:p>
      </dsp:txBody>
      <dsp:txXfrm>
        <a:off x="1934706" y="1612752"/>
        <a:ext cx="3969147" cy="730833"/>
      </dsp:txXfrm>
    </dsp:sp>
    <dsp:sp modelId="{B7A75858-DC32-4B1C-83FD-DE23F6DDCDF2}">
      <dsp:nvSpPr>
        <dsp:cNvPr id="0" name=""/>
        <dsp:cNvSpPr/>
      </dsp:nvSpPr>
      <dsp:spPr>
        <a:xfrm>
          <a:off x="1635953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9BD81-92FD-4A8D-943F-930B3000A401}">
      <dsp:nvSpPr>
        <dsp:cNvPr id="0" name=""/>
        <dsp:cNvSpPr/>
      </dsp:nvSpPr>
      <dsp:spPr>
        <a:xfrm>
          <a:off x="1934706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Suporte a multitarefa e multiprocessamento.</a:t>
          </a:r>
        </a:p>
      </dsp:txBody>
      <dsp:txXfrm>
        <a:off x="1934706" y="2343586"/>
        <a:ext cx="3969147" cy="730833"/>
      </dsp:txXfrm>
    </dsp:sp>
    <dsp:sp modelId="{678C834E-A151-4BCF-8B1B-F730D8227AFB}">
      <dsp:nvSpPr>
        <dsp:cNvPr id="0" name=""/>
        <dsp:cNvSpPr/>
      </dsp:nvSpPr>
      <dsp:spPr>
        <a:xfrm>
          <a:off x="1635953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C5766-FD5A-4A72-84CE-F93C3A9CD363}">
      <dsp:nvSpPr>
        <dsp:cNvPr id="0" name=""/>
        <dsp:cNvSpPr/>
      </dsp:nvSpPr>
      <dsp:spPr>
        <a:xfrm>
          <a:off x="1934706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Redes e comunicação.</a:t>
          </a:r>
        </a:p>
      </dsp:txBody>
      <dsp:txXfrm>
        <a:off x="1934706" y="3074419"/>
        <a:ext cx="3969147" cy="730833"/>
      </dsp:txXfrm>
    </dsp:sp>
    <dsp:sp modelId="{A250B5A0-E54E-41CF-966B-7EECA6EE1C2C}">
      <dsp:nvSpPr>
        <dsp:cNvPr id="0" name=""/>
        <dsp:cNvSpPr/>
      </dsp:nvSpPr>
      <dsp:spPr>
        <a:xfrm>
          <a:off x="1635953" y="4013906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07CC7-D5CD-435C-8B25-869A75523EEE}">
      <dsp:nvSpPr>
        <dsp:cNvPr id="0" name=""/>
        <dsp:cNvSpPr/>
      </dsp:nvSpPr>
      <dsp:spPr>
        <a:xfrm>
          <a:off x="1934706" y="3805253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Segurança e proteção.</a:t>
          </a:r>
        </a:p>
      </dsp:txBody>
      <dsp:txXfrm>
        <a:off x="1934706" y="3805253"/>
        <a:ext cx="3969147" cy="730833"/>
      </dsp:txXfrm>
    </dsp:sp>
    <dsp:sp modelId="{E135658F-98A5-4647-909A-955792632150}">
      <dsp:nvSpPr>
        <dsp:cNvPr id="0" name=""/>
        <dsp:cNvSpPr/>
      </dsp:nvSpPr>
      <dsp:spPr>
        <a:xfrm>
          <a:off x="6117249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BCC33-8B3D-4C2F-A203-0FF86386A646}">
      <dsp:nvSpPr>
        <dsp:cNvPr id="0" name=""/>
        <dsp:cNvSpPr/>
      </dsp:nvSpPr>
      <dsp:spPr>
        <a:xfrm>
          <a:off x="6117249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47FCD-8596-4F3F-8BF9-AAE68ABEA504}">
      <dsp:nvSpPr>
        <dsp:cNvPr id="0" name=""/>
        <dsp:cNvSpPr/>
      </dsp:nvSpPr>
      <dsp:spPr>
        <a:xfrm>
          <a:off x="6117249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Tendências:</a:t>
          </a:r>
        </a:p>
      </dsp:txBody>
      <dsp:txXfrm>
        <a:off x="6117249" y="0"/>
        <a:ext cx="4267900" cy="901993"/>
      </dsp:txXfrm>
    </dsp:sp>
    <dsp:sp modelId="{C79EC951-461A-4579-B76E-C025D6A3AAE6}">
      <dsp:nvSpPr>
        <dsp:cNvPr id="0" name=""/>
        <dsp:cNvSpPr/>
      </dsp:nvSpPr>
      <dsp:spPr>
        <a:xfrm>
          <a:off x="6117249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8F170-C460-424D-9212-4484FD97A652}">
      <dsp:nvSpPr>
        <dsp:cNvPr id="0" name=""/>
        <dsp:cNvSpPr/>
      </dsp:nvSpPr>
      <dsp:spPr>
        <a:xfrm>
          <a:off x="6416002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Sistemas operacionais para dispositivos móveis.</a:t>
          </a:r>
        </a:p>
      </dsp:txBody>
      <dsp:txXfrm>
        <a:off x="6416002" y="1612752"/>
        <a:ext cx="3969147" cy="730833"/>
      </dsp:txXfrm>
    </dsp:sp>
    <dsp:sp modelId="{03F2E66D-1BBD-4A49-B86B-09F0E11A732A}">
      <dsp:nvSpPr>
        <dsp:cNvPr id="0" name=""/>
        <dsp:cNvSpPr/>
      </dsp:nvSpPr>
      <dsp:spPr>
        <a:xfrm>
          <a:off x="6117249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DE2AB-C749-4D4F-93AD-1B5705AE81CC}">
      <dsp:nvSpPr>
        <dsp:cNvPr id="0" name=""/>
        <dsp:cNvSpPr/>
      </dsp:nvSpPr>
      <dsp:spPr>
        <a:xfrm>
          <a:off x="6416002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Cloud computing.</a:t>
          </a:r>
        </a:p>
      </dsp:txBody>
      <dsp:txXfrm>
        <a:off x="6416002" y="2343586"/>
        <a:ext cx="3969147" cy="730833"/>
      </dsp:txXfrm>
    </dsp:sp>
    <dsp:sp modelId="{3A8C528A-BA29-41D2-BA4B-528B4F8BF66C}">
      <dsp:nvSpPr>
        <dsp:cNvPr id="0" name=""/>
        <dsp:cNvSpPr/>
      </dsp:nvSpPr>
      <dsp:spPr>
        <a:xfrm>
          <a:off x="6117249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DF3BD-2A9D-4592-9A2C-89D267FEB9AE}">
      <dsp:nvSpPr>
        <dsp:cNvPr id="0" name=""/>
        <dsp:cNvSpPr/>
      </dsp:nvSpPr>
      <dsp:spPr>
        <a:xfrm>
          <a:off x="6416002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Inteligência artificial.</a:t>
          </a:r>
        </a:p>
      </dsp:txBody>
      <dsp:txXfrm>
        <a:off x="6416002" y="3074419"/>
        <a:ext cx="3969147" cy="73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8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0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1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ftr" idx="2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sldNum" idx="3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BCF3DCD-D44B-43F5-873F-18925AF4EF83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58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9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0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61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2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3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4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5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6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67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85320" y="1825560"/>
            <a:ext cx="12020040" cy="45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dt" idx="28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ftr" idx="29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sldNum" idx="30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522FB3B-F19F-4C98-BD9F-7B2D74E528CA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75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8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79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0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1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2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3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84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5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 idx="31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ftr" idx="32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sldNum" idx="33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1DE4A4E-28CE-4AF0-8E63-3F14ED75B03A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9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3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4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5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6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7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28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38160" y="222120"/>
            <a:ext cx="1024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</a:t>
            </a: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editar o título </a:t>
            </a: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5680" y="1681200"/>
            <a:ext cx="591084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85680" y="2505240"/>
            <a:ext cx="5910840" cy="36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91084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910840" cy="36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4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5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6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DFCC82A9-7FC2-4681-A661-2D5B7CB6D5D6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39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3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4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5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6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7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48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dt" idx="7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8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9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530036E-5D91-40A6-AF7A-1AB9B1A797CA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Third Outline Level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56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0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1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2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3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4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65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dt" idx="10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11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12"/>
          </p:nvPr>
        </p:nvSpPr>
        <p:spPr>
          <a:xfrm>
            <a:off x="1111176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03E4F88-D72A-4D93-9297-922CED9442FF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71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4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5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6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7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8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9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80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987480"/>
            <a:ext cx="3931200" cy="106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120" cy="487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32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13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14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15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0604215-FF2D-4C5A-BBCE-5D9D2A3E10A7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89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2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3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4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5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6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7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98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9880" y="987480"/>
            <a:ext cx="3931200" cy="106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120" cy="487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 no ícone para adicionar uma imagem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dt" idx="16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ftr" idx="17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18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39FAECB-6F00-49D3-ADC9-8D8257DC6A1F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07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0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1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2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3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4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5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16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ftr" idx="19"/>
          </p:nvPr>
        </p:nvSpPr>
        <p:spPr>
          <a:xfrm>
            <a:off x="4038480" y="661068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1523880" y="114840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 idx="20"/>
          </p:nvPr>
        </p:nvSpPr>
        <p:spPr>
          <a:xfrm>
            <a:off x="417240" y="661068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sldNum" idx="21"/>
          </p:nvPr>
        </p:nvSpPr>
        <p:spPr>
          <a:xfrm>
            <a:off x="11112120" y="660672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21BA256-A696-4410-9FDA-A797F27403A6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Third Outline Level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24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7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8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9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30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31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32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33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5320" y="1825560"/>
            <a:ext cx="12020040" cy="45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 idx="22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ftr" idx="23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sldNum" idx="24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A5B0916-DA85-4C93-827E-F968A94D7786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Agrupar 37"/>
          <p:cNvGrpSpPr/>
          <p:nvPr/>
        </p:nvGrpSpPr>
        <p:grpSpPr>
          <a:xfrm>
            <a:off x="0" y="6464880"/>
            <a:ext cx="12191040" cy="392040"/>
            <a:chOff x="0" y="6464880"/>
            <a:chExt cx="12191040" cy="392040"/>
          </a:xfrm>
        </p:grpSpPr>
        <p:sp>
          <p:nvSpPr>
            <p:cNvPr id="141" name="Retângulo 21"/>
            <p:cNvSpPr/>
            <p:nvPr/>
          </p:nvSpPr>
          <p:spPr>
            <a:xfrm>
              <a:off x="0" y="6500520"/>
              <a:ext cx="12191040" cy="7092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Retângulo 38"/>
            <p:cNvSpPr/>
            <p:nvPr/>
          </p:nvSpPr>
          <p:spPr>
            <a:xfrm>
              <a:off x="0" y="6464880"/>
              <a:ext cx="12191040" cy="3492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Retângulo 20"/>
            <p:cNvSpPr/>
            <p:nvPr/>
          </p:nvSpPr>
          <p:spPr>
            <a:xfrm>
              <a:off x="0" y="6572520"/>
              <a:ext cx="12191040" cy="28440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4" name="Retângulo 12"/>
          <p:cNvSpPr/>
          <p:nvPr/>
        </p:nvSpPr>
        <p:spPr>
          <a:xfrm>
            <a:off x="841680" y="-446400"/>
            <a:ext cx="376200" cy="37620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5" name="Retângulo 13"/>
          <p:cNvSpPr/>
          <p:nvPr/>
        </p:nvSpPr>
        <p:spPr>
          <a:xfrm>
            <a:off x="420840" y="-446400"/>
            <a:ext cx="376200" cy="37620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6" name="Retângulo 14"/>
          <p:cNvSpPr/>
          <p:nvPr/>
        </p:nvSpPr>
        <p:spPr>
          <a:xfrm>
            <a:off x="0" y="-446400"/>
            <a:ext cx="376200" cy="37620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7" name="Retângulo 15"/>
          <p:cNvSpPr/>
          <p:nvPr/>
        </p:nvSpPr>
        <p:spPr>
          <a:xfrm>
            <a:off x="2104560" y="-446400"/>
            <a:ext cx="376200" cy="37620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8" name="Retângulo 16"/>
          <p:cNvSpPr/>
          <p:nvPr/>
        </p:nvSpPr>
        <p:spPr>
          <a:xfrm>
            <a:off x="1683720" y="-444960"/>
            <a:ext cx="376200" cy="37620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9" name="Retângulo 17"/>
          <p:cNvSpPr/>
          <p:nvPr/>
        </p:nvSpPr>
        <p:spPr>
          <a:xfrm>
            <a:off x="1262880" y="-444960"/>
            <a:ext cx="376200" cy="37620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50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560" cy="168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Retângulo 63"/>
          <p:cNvSpPr/>
          <p:nvPr/>
        </p:nvSpPr>
        <p:spPr>
          <a:xfrm>
            <a:off x="2525400" y="-448920"/>
            <a:ext cx="376200" cy="37620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458280" y="895320"/>
            <a:ext cx="2628000" cy="528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04760" y="895320"/>
            <a:ext cx="9200160" cy="528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dt" idx="25"/>
          </p:nvPr>
        </p:nvSpPr>
        <p:spPr>
          <a:xfrm>
            <a:off x="417240" y="6610320"/>
            <a:ext cx="27421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ftr" idx="26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sldNum" idx="27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2D80726-BACE-4B59-A6E2-D314D42AFF90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jpeg"/><Relationship Id="rId10" Type="http://schemas.openxmlformats.org/officeDocument/2006/relationships/image" Target="../media/image7.png"/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8.mp4"/><Relationship Id="rId2" Type="http://schemas.microsoft.com/office/2007/relationships/media" Target="../media/media18.mp4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3880" y="114840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Disciplina:Linux.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Aula: Histórico da Evolução dos Sistemas Operacionais.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Imagem 4" descr=""/>
          <p:cNvPicPr/>
          <p:nvPr/>
        </p:nvPicPr>
        <p:blipFill>
          <a:blip r:embed="rId1"/>
          <a:stretch/>
        </p:blipFill>
        <p:spPr>
          <a:xfrm>
            <a:off x="75960" y="4676760"/>
            <a:ext cx="1694520" cy="1713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Segunda Geração: Sistemas Monoprogramados e Multiprogramados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000990515"/>
              </p:ext>
            </p:extLst>
          </p:nvPr>
        </p:nvGraphicFramePr>
        <p:xfrm>
          <a:off x="85320" y="1825560"/>
          <a:ext cx="12020040" cy="454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6C55EA-28CC-458B-87E0-B121B0BA49E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Terceira geração entre (1965 a 1980)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(Circuitos Integrados e Multiprogramação).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fabricantes de computadores ofereciam duas linhas de produtos: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científicos de grande escala orientados a palavras, usados para cálculos numéricos na ciência e na engenharia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comerciais orientados a caracteres, usados por bancos e companhia de seguros.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sng">
                <a:solidFill>
                  <a:srgbClr val="034c8c"/>
                </a:solidFill>
                <a:effectLst/>
                <a:uFillTx/>
                <a:latin typeface="Arial"/>
              </a:rPr>
              <a:t>Multiprogramação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, cujo objetivo era permitir que vários programas executassem ao mesmo tempo, compartilhando os recursos de memória.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5" name="Espaço Reservado para Conteúdo 8" descr=""/>
          <p:cNvPicPr/>
          <p:nvPr/>
        </p:nvPicPr>
        <p:blipFill>
          <a:blip r:embed="rId1"/>
          <a:stretch/>
        </p:blipFill>
        <p:spPr>
          <a:xfrm>
            <a:off x="6030720" y="2038320"/>
            <a:ext cx="5799960" cy="392760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22615A-60EC-4DA6-ACA7-2AEB2D6E1DA5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Terceira Geração: Sistemas de Tempo Compartilhado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547723034"/>
              </p:ext>
            </p:extLst>
          </p:nvPr>
        </p:nvGraphicFramePr>
        <p:xfrm>
          <a:off x="85320" y="1825560"/>
          <a:ext cx="12020040" cy="454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D2F220-8ADA-4F3E-B2C3-03222A10654F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Quarta geração desde de 1980 a 2000.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(computadores pessoais)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Com o desenvolvimento acelerado dos circuitos integrados ou microchip (circuito eletrônico), foi iniciada a era dos computadores de uso pessoal. Desde então, eles tiveram uma grande evolução em agilidade e praticidade, tornaram-se menores, mais rápidos e mais baratos.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9" name="Espaço Reservado para Conteúdo 7" descr=""/>
          <p:cNvPicPr/>
          <p:nvPr/>
        </p:nvPicPr>
        <p:blipFill>
          <a:blip r:embed="rId1"/>
          <a:stretch/>
        </p:blipFill>
        <p:spPr>
          <a:xfrm>
            <a:off x="6172200" y="2420280"/>
            <a:ext cx="5933160" cy="333684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5FFE4E-EBD7-43A6-8417-245AABC23C8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Quarta Geração: Sistemas Operacionais para Microcomputadores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2898229331"/>
              </p:ext>
            </p:extLst>
          </p:nvPr>
        </p:nvGraphicFramePr>
        <p:xfrm>
          <a:off x="85320" y="1825560"/>
          <a:ext cx="12020040" cy="454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119D05-58DC-402C-B8D5-FE0D5CB45528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Quinta Geração: Sistemas Operacionais Modernos posterior a 2000.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3212630622"/>
              </p:ext>
            </p:extLst>
          </p:nvPr>
        </p:nvGraphicFramePr>
        <p:xfrm>
          <a:off x="85320" y="1825560"/>
          <a:ext cx="12020040" cy="454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FB7636-994A-4F06-B361-FC73A1ABB6C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Computador Quantico.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3" name="Picture 4" descr="Computador quântico do Google é 47 anos mais veloz que nº 1 do mundo -  TecMundo"/>
          <p:cNvPicPr/>
          <p:nvPr/>
        </p:nvPicPr>
        <p:blipFill>
          <a:blip r:embed="rId1"/>
          <a:stretch/>
        </p:blipFill>
        <p:spPr>
          <a:xfrm>
            <a:off x="6764760" y="2157480"/>
            <a:ext cx="5273640" cy="296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Picture 6" descr="IBM: avanço da computação quântica inicia nova era - Olhar Digital"/>
          <p:cNvPicPr/>
          <p:nvPr/>
        </p:nvPicPr>
        <p:blipFill>
          <a:blip r:embed="rId2"/>
          <a:stretch/>
        </p:blipFill>
        <p:spPr>
          <a:xfrm>
            <a:off x="85680" y="2157480"/>
            <a:ext cx="4856760" cy="323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Imagem 8" descr=""/>
          <p:cNvPicPr/>
          <p:nvPr/>
        </p:nvPicPr>
        <p:blipFill>
          <a:blip r:embed="rId3"/>
          <a:stretch/>
        </p:blipFill>
        <p:spPr>
          <a:xfrm>
            <a:off x="4048200" y="1662840"/>
            <a:ext cx="3047040" cy="482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7F7DB2-7242-4D03-8426-50D6342DB2B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Pergunta...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Qual a importância dos sistemas operacionais e qual o papel deles como gerenciador de recursos do computador?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Qual a principal diferença quanto ao acesso do código fonte do Windows e do Linux?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3181320" y="3067200"/>
            <a:ext cx="5828400" cy="328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C7B57A-D190-4E98-8CD1-8EBB03BB431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Importância para o futuro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040" cy="45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 importância de conhecer a história para entender as tendências futuras.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3181320" y="3067200"/>
            <a:ext cx="5828400" cy="328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6363AF-5E3E-4B71-BA8C-1C6D365B2F21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Trabalho 1 de tipo 1 {Pesquisa cientifica}.</a:t>
            </a:r>
            <a:br>
              <a:rPr sz="3600"/>
            </a:b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Aptos"/>
              </a:rPr>
              <a:t>Grupos de 6 alunos; </a:t>
            </a: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 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Etapa 1: Imersão em um Sistema Operacional;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Escolha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Selecione um sistema operacional (Windows, Linux, macOS, Android, iOS ou outro) e aprofunde-se em sua história.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Evolução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Análise duas ou três versões principais, destacando as mudanças mais significativas e seu impacto no mercado e na sociedade.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Público-alvo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Identifique o público-alvo principal do sistema operacional e como ele atende às necessidades desse público.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Etapa 2: Comparação e Análise;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Compare-o com outro sistema similar, analisando suas diferenças em termos de interface, desempenho, segurança e áreas de aplicação.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Formato da apresentação;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Formato: Slides criativos e envolventes, com uso de imagens, gráficos e outros recursos visuais.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Conteúdo: Apresente de forma clara e organizada os resultados da pesquisa e da comparação.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Duração: [5 a 15 min].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652273-FE88-4F46-9898-C81778A056CB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224780307"/>
              </p:ext>
            </p:extLst>
          </p:nvPr>
        </p:nvGraphicFramePr>
        <p:xfrm>
          <a:off x="528840" y="1825560"/>
          <a:ext cx="11133360" cy="345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Avaliação: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040" cy="45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Conteúdo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Profundidade da pesquisa, clareza das ideias e correção das informações.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Organização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Estrutura da apresentação, lógica na sequência das ideias e uso adequado dos recursos visuais.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Criatividade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Originalidade na abordagem do tema e uso de recursos visuais inovadores.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Trabalho em equipe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Coesão do grupo, divisão de tarefas e participação individual.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Apresentação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Clareza na exposição das ideias, domínio do conteúdo e capacidade de responder a perguntas.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ftr" idx="38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sldNum" idx="39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BAA5770-1F51-4E80-97E0-9217E1B324C4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095560" y="365040"/>
            <a:ext cx="92574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Duvidas???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1" name="Picture 2" descr="Duvidas Hapvida - HAPVIDA"/>
          <p:cNvPicPr/>
          <p:nvPr/>
        </p:nvPicPr>
        <p:blipFill>
          <a:blip r:embed="rId1"/>
          <a:stretch/>
        </p:blipFill>
        <p:spPr>
          <a:xfrm>
            <a:off x="1626840" y="2004840"/>
            <a:ext cx="3546360" cy="4350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pic>
      <p:pic>
        <p:nvPicPr>
          <p:cNvPr id="262" name="Picture 6" descr="Minhas dúvidas, suas dúvidas, nossas dúvidas | .: Focado em Você :."/>
          <p:cNvPicPr/>
          <p:nvPr/>
        </p:nvPicPr>
        <p:blipFill>
          <a:blip r:embed="rId2"/>
          <a:stretch/>
        </p:blipFill>
        <p:spPr>
          <a:xfrm>
            <a:off x="6498720" y="2311560"/>
            <a:ext cx="4527720" cy="337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E7F3B3-1CAD-425A-B182-E3EB7CEA56F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192070404"/>
              </p:ext>
            </p:extLst>
          </p:nvPr>
        </p:nvGraphicFramePr>
        <p:xfrm>
          <a:off x="2210400" y="2074320"/>
          <a:ext cx="7769880" cy="155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96" name="Imagem 12" descr=""/>
          <p:cNvPicPr/>
          <p:nvPr/>
        </p:nvPicPr>
        <p:blipFill>
          <a:blip r:embed="rId6"/>
          <a:stretch/>
        </p:blipFill>
        <p:spPr>
          <a:xfrm>
            <a:off x="1609560" y="4009320"/>
            <a:ext cx="1648800" cy="114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Imagem 14" descr=""/>
          <p:cNvPicPr/>
          <p:nvPr/>
        </p:nvPicPr>
        <p:blipFill>
          <a:blip r:embed="rId7"/>
          <a:stretch/>
        </p:blipFill>
        <p:spPr>
          <a:xfrm>
            <a:off x="3043800" y="3738240"/>
            <a:ext cx="843120" cy="155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Picture 2" descr="Debian -- O Sistema Operacional Universal"/>
          <p:cNvPicPr/>
          <p:nvPr/>
        </p:nvPicPr>
        <p:blipFill>
          <a:blip r:embed="rId8"/>
          <a:stretch/>
        </p:blipFill>
        <p:spPr>
          <a:xfrm>
            <a:off x="4053960" y="4044240"/>
            <a:ext cx="1170720" cy="65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Picture 4" descr="Linux – Wikipédia, a enciclopédia livre"/>
          <p:cNvPicPr/>
          <p:nvPr/>
        </p:nvPicPr>
        <p:blipFill>
          <a:blip r:embed="rId9"/>
          <a:stretch/>
        </p:blipFill>
        <p:spPr>
          <a:xfrm>
            <a:off x="4962600" y="3835080"/>
            <a:ext cx="711000" cy="84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Picture 6" descr="logotipo do sistema operacional windows. principais sinais do sistema  operacional. 16460828 PNG"/>
          <p:cNvPicPr/>
          <p:nvPr/>
        </p:nvPicPr>
        <p:blipFill>
          <a:blip r:embed="rId10"/>
          <a:stretch/>
        </p:blipFill>
        <p:spPr>
          <a:xfrm>
            <a:off x="5719680" y="3835080"/>
            <a:ext cx="631800" cy="63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Picture 8" descr="Macintosh Archives - Página 2 de 43 - Gus SOS Brasil"/>
          <p:cNvPicPr/>
          <p:nvPr/>
        </p:nvPicPr>
        <p:blipFill>
          <a:blip r:embed="rId11"/>
          <a:stretch/>
        </p:blipFill>
        <p:spPr>
          <a:xfrm>
            <a:off x="6408000" y="3833640"/>
            <a:ext cx="610920" cy="80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Picture 10" descr="Fotos: Veja as logos de cada versão do Android - 08/08/2018 - UOL Tecnologia"/>
          <p:cNvPicPr/>
          <p:nvPr/>
        </p:nvPicPr>
        <p:blipFill>
          <a:blip r:embed="rId12"/>
          <a:stretch/>
        </p:blipFill>
        <p:spPr>
          <a:xfrm flipH="1">
            <a:off x="5443920" y="5023440"/>
            <a:ext cx="1091520" cy="72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Picture 14" descr="Samsung vai lançar smartphone com sistema operacional próprio &quot;Tizen&quot; -  Purebreak"/>
          <p:cNvPicPr/>
          <p:nvPr/>
        </p:nvPicPr>
        <p:blipFill>
          <a:blip r:embed="rId13"/>
          <a:stretch/>
        </p:blipFill>
        <p:spPr>
          <a:xfrm>
            <a:off x="6389280" y="5467680"/>
            <a:ext cx="994320" cy="69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Picture 12" descr="iOS - NerdCorner.pt"/>
          <p:cNvPicPr/>
          <p:nvPr/>
        </p:nvPicPr>
        <p:blipFill>
          <a:blip r:embed="rId14"/>
          <a:stretch/>
        </p:blipFill>
        <p:spPr>
          <a:xfrm>
            <a:off x="4614480" y="5451480"/>
            <a:ext cx="970920" cy="65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Picture 20" descr="Vetores e ilustrações de Hardware para download gratuito"/>
          <p:cNvPicPr/>
          <p:nvPr/>
        </p:nvPicPr>
        <p:blipFill>
          <a:blip r:embed="rId15"/>
          <a:stretch/>
        </p:blipFill>
        <p:spPr>
          <a:xfrm>
            <a:off x="8531280" y="3653280"/>
            <a:ext cx="2050200" cy="205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B39A17-7FAC-4E02-B2CE-95ABC2DC6FB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Finalidade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Fornecer um ambiente no qual o usuário possa executar programas.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Controlar o funcionamento de um computador, gerenciando a utilização e o compartilhamento dos seus diversos recursos, como processadores, memória e dispositivos de entrada e saída.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Espaço Reservado para Conteúdo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7130160" y="1014480"/>
            <a:ext cx="4803480" cy="541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PlaceHolder 3"/>
          <p:cNvSpPr>
            <a:spLocks noGrp="1"/>
          </p:cNvSpPr>
          <p:nvPr>
            <p:ph type="ftr" idx="34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sldNum" idx="35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2AFB9A81-0E95-4ACC-92C9-F1A20F47CC72}" type="slidenum"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Por que estudar a história?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040" cy="88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 relevância de conhecer a evolução dos sistemas operacionais para compreender os sistemas atuais.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3" name="Picture 4" descr="Eniac - O primeiro computador eletrônico."/>
          <p:cNvPicPr/>
          <p:nvPr/>
        </p:nvPicPr>
        <p:blipFill>
          <a:blip r:embed="rId1"/>
          <a:stretch/>
        </p:blipFill>
        <p:spPr>
          <a:xfrm>
            <a:off x="181080" y="2708640"/>
            <a:ext cx="2616840" cy="195156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pic>
        <p:nvPicPr>
          <p:cNvPr id="214" name="Picture 6" descr=""/>
          <p:cNvPicPr/>
          <p:nvPr/>
        </p:nvPicPr>
        <p:blipFill>
          <a:blip r:embed="rId2"/>
          <a:stretch/>
        </p:blipFill>
        <p:spPr>
          <a:xfrm>
            <a:off x="3019320" y="2498760"/>
            <a:ext cx="2732760" cy="364392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5" name="CaixaDeTexto 7"/>
          <p:cNvSpPr/>
          <p:nvPr/>
        </p:nvSpPr>
        <p:spPr>
          <a:xfrm>
            <a:off x="3805200" y="6114960"/>
            <a:ext cx="15181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Xerox Alto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6" name="Picture 8" descr=""/>
          <p:cNvPicPr/>
          <p:nvPr/>
        </p:nvPicPr>
        <p:blipFill>
          <a:blip r:embed="rId3"/>
          <a:stretch/>
        </p:blipFill>
        <p:spPr>
          <a:xfrm>
            <a:off x="6237720" y="2498760"/>
            <a:ext cx="2590560" cy="157104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7" name="CaixaDeTexto 9"/>
          <p:cNvSpPr/>
          <p:nvPr/>
        </p:nvSpPr>
        <p:spPr>
          <a:xfrm>
            <a:off x="6805440" y="4140360"/>
            <a:ext cx="18133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Apple I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8" name="Picture 10" descr=""/>
          <p:cNvPicPr/>
          <p:nvPr/>
        </p:nvPicPr>
        <p:blipFill>
          <a:blip r:embed="rId4"/>
          <a:stretch/>
        </p:blipFill>
        <p:spPr>
          <a:xfrm>
            <a:off x="9396000" y="2700720"/>
            <a:ext cx="2435040" cy="176112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9" name="CaixaDeTexto 11"/>
          <p:cNvSpPr/>
          <p:nvPr/>
        </p:nvSpPr>
        <p:spPr>
          <a:xfrm>
            <a:off x="10240560" y="4611960"/>
            <a:ext cx="11124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IBM PC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CaixaDeTexto 15"/>
          <p:cNvSpPr/>
          <p:nvPr/>
        </p:nvSpPr>
        <p:spPr>
          <a:xfrm>
            <a:off x="133920" y="4661280"/>
            <a:ext cx="25502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John von Neumann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769AB7-89F8-446B-BA1A-D50A04223048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5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23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Visão geral da evolução:</a:t>
            </a:r>
            <a:br>
              <a:rPr sz="2300"/>
            </a:br>
            <a:r>
              <a:rPr b="1" lang="pt-BR" sz="23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“A evolução dos sistemas operacionais caminhou em conjunto com a evolução da arquitetura dos computadores. Tanenbaum” (2003) 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ftr" idx="36"/>
          </p:nvPr>
        </p:nvSpPr>
        <p:spPr>
          <a:xfrm>
            <a:off x="4038480" y="6610320"/>
            <a:ext cx="41137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37"/>
          </p:nvPr>
        </p:nvSpPr>
        <p:spPr>
          <a:xfrm>
            <a:off x="11112120" y="6607800"/>
            <a:ext cx="718920" cy="21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9038592F-C09A-444B-9D65-FFC0F6F54239}" type="slidenum"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24" name="" descr="Gráficos 3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0" t="20239" r="0" b="12769"/>
          <a:stretch>
            <a:fillRect/>
          </a:stretch>
        </p:blipFill>
        <p:spPr>
          <a:xfrm>
            <a:off x="85320" y="1825560"/>
            <a:ext cx="12020040" cy="45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2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2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 repeatCount="indefinite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A primeira geração entre (1945 a 1955).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Válvulas e painéis de programação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As máquinas eram enormes, lentas e compostas por válvulas, ocupando salas inteiras, e as atividades eram realizadas por uma pessoa por meio de painéis de programação.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Naquela época, não existiam sistemas operacionais e nem linguagens de programação, e as máquinas basicamente realizavam cálculos matemáticos como logaritmos, sendo usadas para fins militares.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 durante o processamento de um cálculo um erro acontecesse, o processamento recomeçava do início e, com isso, perdia-se muito tempo. Ainda, se uma válvula queimasse, todo o processamento estava perdido.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7" name="Espaço Reservado para Conteúdo 9" descr=""/>
          <p:cNvPicPr/>
          <p:nvPr/>
        </p:nvPicPr>
        <p:blipFill>
          <a:blip r:embed="rId1"/>
          <a:stretch/>
        </p:blipFill>
        <p:spPr>
          <a:xfrm>
            <a:off x="6172200" y="1539720"/>
            <a:ext cx="5853600" cy="452664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513C8A-53DA-419B-A38B-C7986432B01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Primeira Geração: Sistemas Batch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158649662"/>
              </p:ext>
            </p:extLst>
          </p:nvPr>
        </p:nvGraphicFramePr>
        <p:xfrm>
          <a:off x="85320" y="1825560"/>
          <a:ext cx="12020040" cy="454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626195-2D66-4348-A6CA-6406AD8593B8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4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Segunda geração entre (1955 a 1965).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160" cy="452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Transistores e sistema em Lote, ou </a:t>
            </a:r>
            <a:r>
              <a:rPr b="0" i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Batch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, em inglês).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Nessa época, surgiram os computadores de grande porte, os mainframes, porém somente grandes instituições como bancos e universidades tinham acesso, devido ao alto custo.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eram utilizados para cálculos científicos como equações diferenciais presentes na física e na engenharia.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sng">
                <a:solidFill>
                  <a:srgbClr val="034c8c"/>
                </a:solidFill>
                <a:effectLst/>
                <a:uFillTx/>
                <a:latin typeface="Arial"/>
              </a:rPr>
              <a:t>Surgimento das primeiras linguagens de programação Fortran e Assembly.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programas eram escritos em papel e depois passados para os cartões perfurados.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1" name="Espaço Reservado para Conteúdo 8" descr=""/>
          <p:cNvPicPr/>
          <p:nvPr/>
        </p:nvPicPr>
        <p:blipFill>
          <a:blip r:embed="rId1"/>
          <a:stretch/>
        </p:blipFill>
        <p:spPr>
          <a:xfrm>
            <a:off x="7353000" y="1281240"/>
            <a:ext cx="3637800" cy="507096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B0291B-EE05-44FB-B7B1-2E4DFA003B3E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Aems 2024 v,5">
  <a:themeElements>
    <a:clrScheme name="Aems 2024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33e8c"/>
      </a:accent1>
      <a:accent2>
        <a:srgbClr val="034c8c"/>
      </a:accent2>
      <a:accent3>
        <a:srgbClr val="0367a6"/>
      </a:accent3>
      <a:accent4>
        <a:srgbClr val="f2bf27"/>
      </a:accent4>
      <a:accent5>
        <a:srgbClr val="f2a516"/>
      </a:accent5>
      <a:accent6>
        <a:srgbClr val="f2f2f2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Aems 2024 v,5</Template>
  <TotalTime>176</TotalTime>
  <Application>LibreOffice/25.2.5.2$Linux_X86_64 LibreOffice_project/520$Build-2</Application>
  <AppVersion>15.0000</AppVersion>
  <Words>1349</Words>
  <Paragraphs>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2024-07-25T17:17:08Z</dcterms:created>
  <dc:creator>Richard Vieira do Espirito Santo</dc:creator>
  <dc:description/>
  <dc:language>pt-BR</dc:language>
  <cp:lastModifiedBy/>
  <dcterms:modified xsi:type="dcterms:W3CDTF">2025-09-12T19:30:35Z</dcterms:modified>
  <cp:revision>30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21</vt:i4>
  </property>
</Properties>
</file>